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11C9-BC27-4F4B-9F72-E489ED3B12A8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AABE-CCC9-4AE5-AD3D-4FC126345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11C9-BC27-4F4B-9F72-E489ED3B12A8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AABE-CCC9-4AE5-AD3D-4FC126345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11C9-BC27-4F4B-9F72-E489ED3B12A8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AABE-CCC9-4AE5-AD3D-4FC126345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11C9-BC27-4F4B-9F72-E489ED3B12A8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AABE-CCC9-4AE5-AD3D-4FC126345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11C9-BC27-4F4B-9F72-E489ED3B12A8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AABE-CCC9-4AE5-AD3D-4FC126345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11C9-BC27-4F4B-9F72-E489ED3B12A8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AABE-CCC9-4AE5-AD3D-4FC126345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11C9-BC27-4F4B-9F72-E489ED3B12A8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AABE-CCC9-4AE5-AD3D-4FC126345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11C9-BC27-4F4B-9F72-E489ED3B12A8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AABE-CCC9-4AE5-AD3D-4FC126345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11C9-BC27-4F4B-9F72-E489ED3B12A8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AABE-CCC9-4AE5-AD3D-4FC126345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11C9-BC27-4F4B-9F72-E489ED3B12A8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AABE-CCC9-4AE5-AD3D-4FC126345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C11C9-BC27-4F4B-9F72-E489ED3B12A8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AAABE-CCC9-4AE5-AD3D-4FC1263453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C11C9-BC27-4F4B-9F72-E489ED3B12A8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AAABE-CCC9-4AE5-AD3D-4FC1263453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ình Yêu Jê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456384" cy="6480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Tình Yêu Jêsus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208912" cy="4658072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Jêsus yêu thật sâu xa, vô tận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Lớn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rộng mênh mông không giới hạn.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Cuồn cuộn như đại dương vùng trổi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dậy,Dâng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trào trên tôi giống thủy triều.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Cuốn tràn bên tôi, ôm trọn quanh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tôi,Là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giòng yêu thương Ngài tuôn chảy.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Dìu đường lên trời, dìu đường về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nhà,Tới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miền hiển vinh nghỉ yên lành.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Jêsus yêu thật sâu xa, vô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tận.Rải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giọng ca vang khắp muôn bờ.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từng yêu rồi Ngài còn yêu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hoài,Chẳng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dời đổi đâu cứ yêu trọn.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Ngài chăm nom, bao người tin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Ngài,Được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chuộc mua qua giòng huyết báu.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hằng cầu nguyện thay thánh dân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Ngài,Ở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trời cao săn sóc dân mình.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Jêsus yêu thật sâu xa, vô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tận.Chẳng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tình yêu nào sánh kịp được.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Tràn ngập như đại dương đầy phước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hạnh,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Giống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chỗ thả neo nghỉ yên lành.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Ôi tình yêu sâu xa thuộc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Jêsus,Là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nguồn tôi say mê tuyệt đối.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Ồ tình yêu nầy đưa lên rạng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ngời,Nhắc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lên tận đến mây trời.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195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Tình Yêu Jêsus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Tình Yêu Jêsus</dc:title>
  <dc:creator>mary</dc:creator>
  <cp:lastModifiedBy>mary</cp:lastModifiedBy>
  <cp:revision>3</cp:revision>
  <dcterms:created xsi:type="dcterms:W3CDTF">2021-02-20T17:19:36Z</dcterms:created>
  <dcterms:modified xsi:type="dcterms:W3CDTF">2021-02-22T18:35:45Z</dcterms:modified>
</cp:coreProperties>
</file>