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54B4-1954-4FE4-B836-AD0A5FF59486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54D2-3D73-4B98-95BB-91A5AAFE1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54B4-1954-4FE4-B836-AD0A5FF59486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54D2-3D73-4B98-95BB-91A5AAFE1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54B4-1954-4FE4-B836-AD0A5FF59486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54D2-3D73-4B98-95BB-91A5AAFE1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54B4-1954-4FE4-B836-AD0A5FF59486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54D2-3D73-4B98-95BB-91A5AAFE1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54B4-1954-4FE4-B836-AD0A5FF59486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54D2-3D73-4B98-95BB-91A5AAFE1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54B4-1954-4FE4-B836-AD0A5FF59486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54D2-3D73-4B98-95BB-91A5AAFE1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54B4-1954-4FE4-B836-AD0A5FF59486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54D2-3D73-4B98-95BB-91A5AAFE1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54B4-1954-4FE4-B836-AD0A5FF59486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54D2-3D73-4B98-95BB-91A5AAFE1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54B4-1954-4FE4-B836-AD0A5FF59486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54D2-3D73-4B98-95BB-91A5AAFE1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54B4-1954-4FE4-B836-AD0A5FF59486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54D2-3D73-4B98-95BB-91A5AAFE1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54B4-1954-4FE4-B836-AD0A5FF59486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54D2-3D73-4B98-95BB-91A5AAFE1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554B4-1954-4FE4-B836-AD0A5FF59486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454D2-3D73-4B98-95BB-91A5AAFE19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ame of Jesus.pn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name of Jesus is so swe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"/>
            <a:ext cx="6768752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name of Jesus is so sweet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8640960" cy="5688632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Name of Jesus is so sweet,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love its music to repeat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makes my joys full and complete,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precious Name of Jesus!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“Jesus”, O how sweet the Name!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“Jesus”, every day the same,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“Jesus”, let all saints proclaim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Its worthy praise forever!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love the Name of Him whose heart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Knows all my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griefs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and bears a part,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Who bids all anxious fears depart,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love the Name of Jesus!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Name I fondly love to hear,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never fails my heart to cheer,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Its music dries the falling tear,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Exalt the Name of Jesus!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word of man can ever tell,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How sweet the Name I love so well,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let its praises ever swell,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praise the Name of Jesus!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156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name of Jesus is so sweet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Name of Jesus</dc:title>
  <dc:creator>mary</dc:creator>
  <cp:lastModifiedBy>mary</cp:lastModifiedBy>
  <cp:revision>7</cp:revision>
  <dcterms:created xsi:type="dcterms:W3CDTF">2021-02-05T00:19:52Z</dcterms:created>
  <dcterms:modified xsi:type="dcterms:W3CDTF">2021-02-05T17:12:21Z</dcterms:modified>
</cp:coreProperties>
</file>