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B804-D8FC-40C9-8971-311CAA7251CA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C-E7E5-42F5-B941-115ADC63A2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B804-D8FC-40C9-8971-311CAA7251CA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C-E7E5-42F5-B941-115ADC63A2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B804-D8FC-40C9-8971-311CAA7251CA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C-E7E5-42F5-B941-115ADC63A2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B804-D8FC-40C9-8971-311CAA7251CA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C-E7E5-42F5-B941-115ADC63A2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B804-D8FC-40C9-8971-311CAA7251CA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C-E7E5-42F5-B941-115ADC63A2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B804-D8FC-40C9-8971-311CAA7251CA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C-E7E5-42F5-B941-115ADC63A2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B804-D8FC-40C9-8971-311CAA7251CA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C-E7E5-42F5-B941-115ADC63A2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B804-D8FC-40C9-8971-311CAA7251CA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C-E7E5-42F5-B941-115ADC63A2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B804-D8FC-40C9-8971-311CAA7251CA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C-E7E5-42F5-B941-115ADC63A2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B804-D8FC-40C9-8971-311CAA7251CA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C-E7E5-42F5-B941-115ADC63A2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B804-D8FC-40C9-8971-311CAA7251CA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C-E7E5-42F5-B941-115ADC63A2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8B804-D8FC-40C9-8971-311CAA7251CA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1FAEC-E7E5-42F5-B941-115ADC63A2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ame of Jesus.pn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n dulce el nombre de Jesú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480720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Tan dulce el nombre de Jesús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8568952" cy="5544616"/>
          </a:xfrm>
        </p:spPr>
        <p:txBody>
          <a:bodyPr numCol="2"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1.Tan dulce el nombre de Jesús,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 bellas notes al cantar,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mi alma llena al proclamar,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nombre de Jesús. 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Cristo, oh que dulce es, 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Cristo para siempre es; 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Cristo yo te aclamaré, 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Por siempre, oh, mi Cristo. 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2.Adoro el nombre de Jesús,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Jamás me faltará su amor;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pone aparte mi dolor,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nombre de Jesús.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3.Tan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puro el nombre de Jesús,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mi pesar pudo quitar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grata paz a mi alma dar,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nombre de Jesús. 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4.El dulce nombre de Jesús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siempre quiero alabar,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todos deben ensalzar,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nombre de Jesús.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127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Tan dulce el nombre de Jesús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¡Tu nombre es dulce, buen Jesús!</dc:title>
  <dc:creator>mary</dc:creator>
  <cp:lastModifiedBy>mary</cp:lastModifiedBy>
  <cp:revision>7</cp:revision>
  <dcterms:created xsi:type="dcterms:W3CDTF">2021-02-05T00:33:17Z</dcterms:created>
  <dcterms:modified xsi:type="dcterms:W3CDTF">2021-02-06T16:23:06Z</dcterms:modified>
</cp:coreProperties>
</file>