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6F379-1A28-446E-935F-5A275FB2FC3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3B25B-1B1B-4153-A695-CC5687C7A8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liga visshet, Jesus är 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5976664" cy="578495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Saliga visshet, Jesus är min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3744416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Saliga visshet, Jesus är min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Himmelens glädje fyller mitt sinn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Född av hans ande, ren i hans blod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får jag förtröstan, styrka och mod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Han är min glädje, han är min sång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honom jag prisar livsdagen lång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Han är min glädje, han är min sång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honom jag prisar livsdagen lån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Allting jag uppgav, allting jag vann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Strålande morgon för mig upprann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Inom mig hör jag änglar ge bud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tala om nåd och kärlek från Gud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Saliga visshet, ljuvliga ro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jag hos Jesus vilar i tro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väntar vad intet öga har sett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väntar vad Herren själv har berett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Saliga visshet, Jesus är min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Saliga visshet, Jesus är min</dc:title>
  <dc:creator>mary</dc:creator>
  <cp:lastModifiedBy>mary</cp:lastModifiedBy>
  <cp:revision>4</cp:revision>
  <dcterms:created xsi:type="dcterms:W3CDTF">2021-02-16T19:10:16Z</dcterms:created>
  <dcterms:modified xsi:type="dcterms:W3CDTF">2021-02-17T17:14:47Z</dcterms:modified>
</cp:coreProperties>
</file>