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6DEBB-274E-4210-BB16-77FA2DD47C8B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131B0-C99E-4F46-9D41-1EB3508E08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hmat Yesus Yang Ind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88632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Rahmat</a:t>
            </a:r>
            <a:r>
              <a:rPr lang="en-US" b="1" dirty="0" smtClean="0"/>
              <a:t> </a:t>
            </a:r>
            <a:r>
              <a:rPr lang="en-US" b="1" dirty="0" err="1"/>
              <a:t>Yesus</a:t>
            </a:r>
            <a:r>
              <a:rPr lang="en-US" b="1" dirty="0"/>
              <a:t> Yang Indah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6552728" cy="4658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1.Rahmat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kulukiskan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ditanggungNya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bebaslah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Meny’lamatkanku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Betapa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indahnya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rahmat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Lebih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dalam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samud’ra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Yang </a:t>
            </a:r>
            <a:r>
              <a:rPr lang="en-US" sz="1800" b="1" dirty="0" err="1" smtClean="0">
                <a:solidFill>
                  <a:srgbClr val="FF0000"/>
                </a:solidFill>
              </a:rPr>
              <a:t>teramat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tinggi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teramat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indah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Anug’rahNya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cukup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bagiku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Melebihi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segala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celaku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Lebih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besar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dosaku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Oh, </a:t>
            </a:r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terindah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Pujilah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2.Rahmat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tersesat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kes’lamatan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B’lenggu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dipatahkanNya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kelepasan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Meny’lamatkanku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3.Rahmat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sentosaNya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Meny’lamatkanku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Rahmat Yesus Yang Indah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Rahmat Yesus Yang Indah </dc:title>
  <dc:creator>mary</dc:creator>
  <cp:lastModifiedBy>mary</cp:lastModifiedBy>
  <cp:revision>15</cp:revision>
  <dcterms:created xsi:type="dcterms:W3CDTF">2021-02-14T17:48:51Z</dcterms:created>
  <dcterms:modified xsi:type="dcterms:W3CDTF">2021-02-14T18:27:45Z</dcterms:modified>
</cp:coreProperties>
</file>