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7" d="100"/>
          <a:sy n="57" d="100"/>
        </p:scale>
        <p:origin x="-2117" y="-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5F840-5B26-402A-8CBB-094E7E00B6E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B1D8A-5AA3-446D-8278-B47F219B41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Ơn Giêxu cao sâu lắm t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336704" cy="36004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Ơn Giêxu cao sâu lắm thay</a:t>
            </a:r>
            <a:endParaRPr lang="vi-V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6840760" cy="5256584"/>
          </a:xfrm>
        </p:spPr>
        <p:txBody>
          <a:bodyPr>
            <a:noAutofit/>
          </a:bodyPr>
          <a:lstStyle/>
          <a:p>
            <a:pPr algn="l"/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 Ơn Jêsus cao sâu lắm thay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Xóa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sạch gian ác tôi rày;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Thật miệng nầy tường thuật khôn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thấu,Lấy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tiếng nào khen ơn mầu,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Cho tâm linh tôi nay trắng phau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Tươi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vui, thong thả trăm đường,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ơn lớn lạ lùng Cứu Chúa Jêsus đà đoái thương.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i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i="1" dirty="0" smtClean="0">
                <a:solidFill>
                  <a:srgbClr val="FF0000"/>
                </a:solidFill>
              </a:rPr>
              <a:t>Lạ </a:t>
            </a:r>
            <a:r>
              <a:rPr lang="vi-VN" sz="1600" b="1" i="1" dirty="0">
                <a:solidFill>
                  <a:srgbClr val="FF0000"/>
                </a:solidFill>
              </a:rPr>
              <a:t>lùng thay ơn Jêsus sâu rộng ai dò,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Dầu đại dương sâu thẩm lai láng khôn so;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Còn cao, cao hơn núi cao</a:t>
            </a:r>
            <a:r>
              <a:rPr lang="vi-VN" sz="1600" b="1" i="1" dirty="0" smtClean="0">
                <a:solidFill>
                  <a:srgbClr val="FF0000"/>
                </a:solidFill>
              </a:rPr>
              <a:t>,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vi-VN" sz="1600" b="1" i="1" dirty="0" smtClean="0">
                <a:solidFill>
                  <a:srgbClr val="FF0000"/>
                </a:solidFill>
              </a:rPr>
              <a:t>Hệt </a:t>
            </a:r>
            <a:r>
              <a:rPr lang="vi-VN" sz="1600" b="1" i="1" dirty="0">
                <a:solidFill>
                  <a:srgbClr val="FF0000"/>
                </a:solidFill>
              </a:rPr>
              <a:t>con sông lóng lánh tuôn,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Ơn dư dật cho kẻ ác như tôi </a:t>
            </a:r>
            <a:r>
              <a:rPr lang="vi-VN" sz="1600" b="1" i="1" dirty="0" smtClean="0">
                <a:solidFill>
                  <a:srgbClr val="FF0000"/>
                </a:solidFill>
              </a:rPr>
              <a:t>nay.</a:t>
            </a:r>
            <a:br>
              <a:rPr lang="vi-VN" sz="1600" b="1" i="1" dirty="0" smtClean="0">
                <a:solidFill>
                  <a:srgbClr val="FF0000"/>
                </a:solidFill>
              </a:rPr>
            </a:br>
            <a:r>
              <a:rPr lang="vi-VN" sz="1600" b="1" i="1" dirty="0" smtClean="0">
                <a:solidFill>
                  <a:srgbClr val="FF0000"/>
                </a:solidFill>
              </a:rPr>
              <a:t>Dài </a:t>
            </a:r>
            <a:r>
              <a:rPr lang="vi-VN" sz="1600" b="1" i="1" dirty="0">
                <a:solidFill>
                  <a:srgbClr val="FF0000"/>
                </a:solidFill>
              </a:rPr>
              <a:t>rộng bao la hơn cả vi phạm tôi rày,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Thật vượt trên gian ác, trên xấu xa tôi;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Ô khá lớn tiếng chúc tán danh Jêsus</a:t>
            </a:r>
            <a:r>
              <a:rPr lang="vi-VN" sz="1600" b="1" i="1" dirty="0" smtClean="0">
                <a:solidFill>
                  <a:srgbClr val="FF0000"/>
                </a:solidFill>
              </a:rPr>
              <a:t>,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vi-VN" sz="1600" b="1" i="1" dirty="0" smtClean="0">
                <a:solidFill>
                  <a:srgbClr val="FF0000"/>
                </a:solidFill>
              </a:rPr>
              <a:t>Kính </a:t>
            </a:r>
            <a:r>
              <a:rPr lang="vi-VN" sz="1600" b="1" i="1" dirty="0">
                <a:solidFill>
                  <a:srgbClr val="FF0000"/>
                </a:solidFill>
              </a:rPr>
              <a:t>khen danh Ngài thôi!</a:t>
            </a:r>
            <a:r>
              <a:rPr lang="vi-VN" sz="1600" b="1" dirty="0">
                <a:solidFill>
                  <a:srgbClr val="FF0000"/>
                </a:solidFill>
              </a:rPr>
              <a:t/>
            </a:r>
            <a:br>
              <a:rPr lang="vi-VN" sz="1600" b="1" dirty="0">
                <a:solidFill>
                  <a:srgbClr val="FF0000"/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 Ơn Jêsus cao sâu lắm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thay,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chuộc ai lưu lạc rày;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Hiện giờ tội tình được dung xá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bởi hồng ân thiên hà;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Dây vương mang xưa tung đứt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nay thong thả phi thường,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ơn lớn lạ lùng Cứu Chúa Jêsus Christ đoái thương.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 Ơn Jêsus cao sâu lắm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thay,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chuộc tâm hư hoại này;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Toàn quyền hành động làm nên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mới,Khiến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kẻ tội nên con Trời;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Ban cho tâm yên vui thảnh thơi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Muôn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muôn năm ở thiên đường,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ơn lớn lạ lùng Cứu Chúa Jêsus Christ đoái thương.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Ơn Giêxu cao sâu lắm thay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Ơn Cao Sâu</dc:title>
  <dc:creator>mary</dc:creator>
  <cp:lastModifiedBy>mary</cp:lastModifiedBy>
  <cp:revision>9</cp:revision>
  <dcterms:created xsi:type="dcterms:W3CDTF">2021-02-05T01:49:05Z</dcterms:created>
  <dcterms:modified xsi:type="dcterms:W3CDTF">2021-02-12T16:34:02Z</dcterms:modified>
</cp:coreProperties>
</file>