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EA0CF-4A79-4CAC-8649-ACBF89960D5E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4260-1BA7-4EF2-A73C-8894B81E54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! Merveilleuse grâce de Jésus mon Sauv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280920" cy="4046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3600" b="1" dirty="0" smtClean="0"/>
              <a:t>Oh! Merveilleuse </a:t>
            </a:r>
            <a:r>
              <a:rPr lang="fr-FR" sz="3600" b="1" dirty="0"/>
              <a:t>grâce de Jésus mon Sauveur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760640" cy="616530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Merveilleuse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grâce,  De Jésus  mon Sauveur;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Seul 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efficace,  au péché de mon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cœur.                    Grande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était ma misère,  Mais le sang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L’Agneau                  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L’indigne poussière,  fit un être nouveau.</a:t>
            </a:r>
          </a:p>
          <a:p>
            <a:pPr algn="l"/>
            <a:endParaRPr lang="en-US" sz="1800" dirty="0" smtClean="0"/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Oh </a:t>
            </a:r>
            <a:r>
              <a:rPr lang="en-US" sz="1800" b="1" dirty="0" err="1" smtClean="0">
                <a:solidFill>
                  <a:srgbClr val="FF0000"/>
                </a:solidFill>
              </a:rPr>
              <a:t>Jésus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Divin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Sauveur, Qui  pourrait de ta </a:t>
            </a:r>
            <a:r>
              <a:rPr lang="fr-FR" sz="1800" b="1" dirty="0" smtClean="0">
                <a:solidFill>
                  <a:srgbClr val="FF0000"/>
                </a:solidFill>
              </a:rPr>
              <a:t>grâce,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Jamais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mesurer</a:t>
            </a:r>
            <a:r>
              <a:rPr lang="en-US" sz="1800" b="1" dirty="0" smtClean="0">
                <a:solidFill>
                  <a:srgbClr val="FF0000"/>
                </a:solidFill>
              </a:rPr>
              <a:t> la </a:t>
            </a:r>
            <a:r>
              <a:rPr lang="fr-FR" sz="1800" b="1" dirty="0" smtClean="0">
                <a:solidFill>
                  <a:srgbClr val="FF0000"/>
                </a:solidFill>
              </a:rPr>
              <a:t>profondeur?  Merveilleuse </a:t>
            </a:r>
            <a:r>
              <a:rPr lang="fr-FR" sz="1800" b="1" dirty="0" smtClean="0">
                <a:solidFill>
                  <a:srgbClr val="FF0000"/>
                </a:solidFill>
              </a:rPr>
              <a:t>grâce </a:t>
            </a:r>
            <a:r>
              <a:rPr lang="fr-FR" sz="1800" b="1" dirty="0" smtClean="0">
                <a:solidFill>
                  <a:srgbClr val="FF0000"/>
                </a:solidFill>
              </a:rPr>
              <a:t>        Que rien ne surpasse, De </a:t>
            </a:r>
            <a:r>
              <a:rPr lang="en-US" sz="1800" b="1" dirty="0" err="1" smtClean="0">
                <a:solidFill>
                  <a:srgbClr val="FF0000"/>
                </a:solidFill>
              </a:rPr>
              <a:t>Jésus</a:t>
            </a:r>
            <a:r>
              <a:rPr lang="en-US" sz="1800" b="1" dirty="0" smtClean="0">
                <a:solidFill>
                  <a:srgbClr val="FF0000"/>
                </a:solidFill>
              </a:rPr>
              <a:t> pour le </a:t>
            </a:r>
            <a:r>
              <a:rPr lang="en-US" sz="1800" b="1" dirty="0" err="1" smtClean="0">
                <a:solidFill>
                  <a:srgbClr val="FF0000"/>
                </a:solidFill>
              </a:rPr>
              <a:t>pêcheur</a:t>
            </a:r>
            <a:r>
              <a:rPr lang="en-US" sz="1800" b="1" dirty="0" smtClean="0">
                <a:solidFill>
                  <a:srgbClr val="FF0000"/>
                </a:solidFill>
              </a:rPr>
              <a:t>.                        </a:t>
            </a:r>
            <a:r>
              <a:rPr lang="fr-FR" sz="1800" b="1" dirty="0" smtClean="0">
                <a:solidFill>
                  <a:srgbClr val="FF0000"/>
                </a:solidFill>
              </a:rPr>
              <a:t>Qui, seigneur, ta </a:t>
            </a:r>
            <a:r>
              <a:rPr lang="fr-FR" sz="1800" b="1" dirty="0" smtClean="0">
                <a:solidFill>
                  <a:srgbClr val="FF0000"/>
                </a:solidFill>
              </a:rPr>
              <a:t>grâce, </a:t>
            </a:r>
            <a:r>
              <a:rPr lang="en-US" sz="1800" b="1" dirty="0" err="1" smtClean="0">
                <a:solidFill>
                  <a:srgbClr val="FF0000"/>
                </a:solidFill>
              </a:rPr>
              <a:t>Comme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onde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                     Jour par jour, De ton amour </a:t>
            </a:r>
            <a:r>
              <a:rPr lang="en-US" sz="1800" b="1" dirty="0" err="1" smtClean="0">
                <a:solidFill>
                  <a:srgbClr val="FF0000"/>
                </a:solidFill>
              </a:rPr>
              <a:t>m’inonde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Aussi</a:t>
            </a:r>
            <a:r>
              <a:rPr lang="en-US" sz="1800" b="1" dirty="0" smtClean="0">
                <a:solidFill>
                  <a:srgbClr val="FF0000"/>
                </a:solidFill>
              </a:rPr>
              <a:t> je </a:t>
            </a:r>
            <a:r>
              <a:rPr lang="en-US" sz="1800" b="1" dirty="0" err="1" smtClean="0">
                <a:solidFill>
                  <a:srgbClr val="FF0000"/>
                </a:solidFill>
              </a:rPr>
              <a:t>veux</a:t>
            </a:r>
            <a:r>
              <a:rPr lang="en-US" sz="1800" b="1" dirty="0" smtClean="0">
                <a:solidFill>
                  <a:srgbClr val="FF0000"/>
                </a:solidFill>
              </a:rPr>
              <a:t> chanter sans me </a:t>
            </a:r>
            <a:r>
              <a:rPr lang="en-US" sz="1800" b="1" dirty="0" err="1" smtClean="0">
                <a:solidFill>
                  <a:srgbClr val="FF0000"/>
                </a:solidFill>
              </a:rPr>
              <a:t>lasser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Gloire</a:t>
            </a:r>
            <a:r>
              <a:rPr lang="en-US" sz="1800" b="1" dirty="0" smtClean="0">
                <a:solidFill>
                  <a:srgbClr val="FF0000"/>
                </a:solidFill>
              </a:rPr>
              <a:t> au  seigneur!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Merveilleuse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grâce,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pardonne 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pêcheur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Chacun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place Au banquet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bonheur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Même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plus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coupable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Revêtu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fin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s’asseoir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la table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Rédempteur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Merveilleuse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flot de vie et  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amour;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Qui, quand ton onde passe, la nuit fait place au jour! Lavant de sa souillure, le cœur du pauvre humain,              Tu rends son Âme pure, Et son bonheur sans fin.</a:t>
            </a:r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Oh! Merveilleuse grâce de Jésus mon Sauveur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merveilleuse grâce de Jésus mon Sauveur </dc:title>
  <dc:creator>mary</dc:creator>
  <cp:lastModifiedBy>mary</cp:lastModifiedBy>
  <cp:revision>47</cp:revision>
  <dcterms:created xsi:type="dcterms:W3CDTF">2021-02-14T21:49:16Z</dcterms:created>
  <dcterms:modified xsi:type="dcterms:W3CDTF">2021-02-15T18:46:44Z</dcterms:modified>
</cp:coreProperties>
</file>