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9867-7523-49CF-BE1E-B1B5F7FBEB0A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438F-F9DD-4430-9975-46E912ABD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9867-7523-49CF-BE1E-B1B5F7FBEB0A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438F-F9DD-4430-9975-46E912ABD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9867-7523-49CF-BE1E-B1B5F7FBEB0A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438F-F9DD-4430-9975-46E912ABD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9867-7523-49CF-BE1E-B1B5F7FBEB0A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438F-F9DD-4430-9975-46E912ABD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9867-7523-49CF-BE1E-B1B5F7FBEB0A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438F-F9DD-4430-9975-46E912ABD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9867-7523-49CF-BE1E-B1B5F7FBEB0A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438F-F9DD-4430-9975-46E912ABD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9867-7523-49CF-BE1E-B1B5F7FBEB0A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438F-F9DD-4430-9975-46E912ABD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9867-7523-49CF-BE1E-B1B5F7FBEB0A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438F-F9DD-4430-9975-46E912ABD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9867-7523-49CF-BE1E-B1B5F7FBEB0A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438F-F9DD-4430-9975-46E912ABD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9867-7523-49CF-BE1E-B1B5F7FBEB0A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438F-F9DD-4430-9975-46E912ABD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9867-7523-49CF-BE1E-B1B5F7FBEB0A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438F-F9DD-4430-9975-46E912ABDF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29867-7523-49CF-BE1E-B1B5F7FBEB0A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C438F-F9DD-4430-9975-46E912ABDF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he deep, deep love of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696744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the deep, deep love of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7272808" cy="53285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the deep, deep love of Jesus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Vast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unmeasured, boundless, free,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rolling as a mighty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ocean  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its fullness over me.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Underneath me, all around 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is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current of thy love;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leading onward, leading homeward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glorious rest above.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 the deep, deep love of Jesus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Spread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praise from shore to shore;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loveth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ever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loveth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changeth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never, nevermore;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he watches o'er his loved ones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died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call them all his own;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how for them 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intercedeth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watcheth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o'er them from the throne.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 the deep, deep love of Jesus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Love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ev'ry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love the best: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'tis an ocean vast of blessing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'tis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haven sweet of rest.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the deep, deep love of Jesus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'Tis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heav'n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of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heav'ns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me;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it lifts me up to glory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for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lifts me up to thee.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189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the deep, deep love of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the deep, deep love of Jesus</dc:title>
  <dc:creator>mary</dc:creator>
  <cp:lastModifiedBy>mary</cp:lastModifiedBy>
  <cp:revision>10</cp:revision>
  <dcterms:created xsi:type="dcterms:W3CDTF">2021-02-20T17:17:48Z</dcterms:created>
  <dcterms:modified xsi:type="dcterms:W3CDTF">2021-02-20T21:57:40Z</dcterms:modified>
</cp:coreProperties>
</file>