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FDEB-EA12-4A47-959E-C0922AABAA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F79FD-B1DE-41E1-80A5-89323FEACF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ie tiefe Liebe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O </a:t>
            </a:r>
            <a:r>
              <a:rPr lang="de-DE" b="1" dirty="0"/>
              <a:t>die tiefe Liebe Jesu</a:t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056784" cy="5400600"/>
          </a:xfrm>
        </p:spPr>
        <p:txBody>
          <a:bodyPr>
            <a:norm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die tiefe Liebe Jesu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-- Frei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unfaßbar, mächtiglich,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Rollet gleich dem weiten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Meere  Voll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segnend über mich.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Rings ergießt sich und umschließt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Seiner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Liebe reicher Strom,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Führt mich vorwärts, führt mich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aufwärts Bis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zur Ruh' im Himmelsdom.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die tiefe Liebe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  Sei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gerühmt von Ort zu Ort: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Er liebet, immer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liebet  Ohne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Wandel, fort und fort.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Er uns so reich beschenket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Da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starb als Menschensohn;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Er unser stets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gedenket  Auch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noch oben vor dem Thron.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die tiefe Liebe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  Niemand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liebt so, HErr wie Du.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ist mir ein Meer voll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 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Port zu süßer Ruh'.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die tiefe Liebe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  Ist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Himmels Himmel mir: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erhebt zu Herrlichkeiten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Denn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hebt mich, HErr, zu Dir!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die tiefe Liebe Jesu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die tiefe Liebe Jesu </dc:title>
  <dc:creator>mary</dc:creator>
  <cp:lastModifiedBy>mary</cp:lastModifiedBy>
  <cp:revision>5</cp:revision>
  <dcterms:created xsi:type="dcterms:W3CDTF">2021-02-20T17:36:38Z</dcterms:created>
  <dcterms:modified xsi:type="dcterms:W3CDTF">2021-02-22T18:55:46Z</dcterms:modified>
</cp:coreProperties>
</file>