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1E11-3144-41EA-84C9-7D03670F3C6A}" type="datetimeFigureOut">
              <a:rPr lang="en-US" smtClean="0"/>
              <a:t>2/9/2021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B04D9-5A0D-48B1-873C-5D67D511FE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1E11-3144-41EA-84C9-7D03670F3C6A}" type="datetimeFigureOut">
              <a:rPr lang="en-US" smtClean="0"/>
              <a:t>2/9/2021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B04D9-5A0D-48B1-873C-5D67D511FE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1E11-3144-41EA-84C9-7D03670F3C6A}" type="datetimeFigureOut">
              <a:rPr lang="en-US" smtClean="0"/>
              <a:t>2/9/2021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B04D9-5A0D-48B1-873C-5D67D511FE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1E11-3144-41EA-84C9-7D03670F3C6A}" type="datetimeFigureOut">
              <a:rPr lang="en-US" smtClean="0"/>
              <a:t>2/9/2021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B04D9-5A0D-48B1-873C-5D67D511FE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1E11-3144-41EA-84C9-7D03670F3C6A}" type="datetimeFigureOut">
              <a:rPr lang="en-US" smtClean="0"/>
              <a:t>2/9/2021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B04D9-5A0D-48B1-873C-5D67D511FE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1E11-3144-41EA-84C9-7D03670F3C6A}" type="datetimeFigureOut">
              <a:rPr lang="en-US" smtClean="0"/>
              <a:t>2/9/2021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B04D9-5A0D-48B1-873C-5D67D511FE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1E11-3144-41EA-84C9-7D03670F3C6A}" type="datetimeFigureOut">
              <a:rPr lang="en-US" smtClean="0"/>
              <a:t>2/9/2021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B04D9-5A0D-48B1-873C-5D67D511FE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1E11-3144-41EA-84C9-7D03670F3C6A}" type="datetimeFigureOut">
              <a:rPr lang="en-US" smtClean="0"/>
              <a:t>2/9/2021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B04D9-5A0D-48B1-873C-5D67D511FE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1E11-3144-41EA-84C9-7D03670F3C6A}" type="datetimeFigureOut">
              <a:rPr lang="en-US" smtClean="0"/>
              <a:t>2/9/2021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B04D9-5A0D-48B1-873C-5D67D511FE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1E11-3144-41EA-84C9-7D03670F3C6A}" type="datetimeFigureOut">
              <a:rPr lang="en-US" smtClean="0"/>
              <a:t>2/9/2021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B04D9-5A0D-48B1-873C-5D67D511FE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1E11-3144-41EA-84C9-7D03670F3C6A}" type="datetimeFigureOut">
              <a:rPr lang="en-US" smtClean="0"/>
              <a:t>2/9/2021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B04D9-5A0D-48B1-873C-5D67D511FE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391E11-3144-41EA-84C9-7D03670F3C6A}" type="datetimeFigureOut">
              <a:rPr lang="en-US" smtClean="0"/>
              <a:t>2/9/2021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5B04D9-5A0D-48B1-873C-5D67D511FE2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복의 근원 강림하사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O! Bukal ng Pagpapal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71800" y="0"/>
            <a:ext cx="5256584" cy="620688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O! </a:t>
            </a:r>
            <a:r>
              <a:rPr lang="en-US" b="1" dirty="0" err="1" smtClean="0"/>
              <a:t>Bukal</a:t>
            </a:r>
            <a:r>
              <a:rPr lang="en-US" b="1" dirty="0" smtClean="0"/>
              <a:t> </a:t>
            </a:r>
            <a:r>
              <a:rPr lang="en-US" b="1" dirty="0" err="1" smtClean="0"/>
              <a:t>ng</a:t>
            </a:r>
            <a:r>
              <a:rPr lang="en-US" b="1" dirty="0" smtClean="0"/>
              <a:t> </a:t>
            </a:r>
            <a:r>
              <a:rPr lang="en-US" b="1" dirty="0" err="1" smtClean="0"/>
              <a:t>Pagpapala</a:t>
            </a:r>
            <a:r>
              <a:rPr lang="en-US" b="1" dirty="0" smtClean="0"/>
              <a:t> 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71800" y="1052736"/>
            <a:ext cx="5472608" cy="5018112"/>
          </a:xfrm>
        </p:spPr>
        <p:txBody>
          <a:bodyPr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1.O!,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Bukal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pagpapala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Awit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ay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itugma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Daloy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maraming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Awit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masasana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Turuan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akong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umawit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Ng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awit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d'yan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langit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bundok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ako'y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itindig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bundok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'Yong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pagibig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2.Tulong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Mo'y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dito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nakamtan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Pala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Mo'y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ibinigay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Aasa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hankoay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Ikaw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Hanggang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kabilang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buhay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 Jesus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S'yang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humanap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Sa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aking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natiwalag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nangupang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Dugo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N'ya'y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ibinayad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3.Ang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habag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Mo'y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arawaraw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Buhay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ko'y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aking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utang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hankoay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Ikaw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'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Yo'y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ipisan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Akoay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ginglaga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lag,  At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nawanglit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landas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ngayon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ay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tanggap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Lagyan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Iyong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tatak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Amen.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247</TotalTime>
  <Words>125</Words>
  <Application>Microsoft Office PowerPoint</Application>
  <PresentationFormat>On-screen Show (4:3)</PresentationFormat>
  <Paragraphs>17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O! Bukal ng Pagpapala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O! Bukal ng Pagpapala </dc:title>
  <dc:creator>mary</dc:creator>
  <cp:lastModifiedBy>mary</cp:lastModifiedBy>
  <cp:revision>4</cp:revision>
  <dcterms:created xsi:type="dcterms:W3CDTF">2021-02-09T15:37:16Z</dcterms:created>
  <dcterms:modified xsi:type="dcterms:W3CDTF">2021-02-09T19:44:54Z</dcterms:modified>
</cp:coreProperties>
</file>