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71B1-430D-4BDB-8C93-D430139E2A6F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EE59-47D5-4A33-894A-B1FE44DE8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71B1-430D-4BDB-8C93-D430139E2A6F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EE59-47D5-4A33-894A-B1FE44DE8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71B1-430D-4BDB-8C93-D430139E2A6F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EE59-47D5-4A33-894A-B1FE44DE8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71B1-430D-4BDB-8C93-D430139E2A6F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EE59-47D5-4A33-894A-B1FE44DE8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71B1-430D-4BDB-8C93-D430139E2A6F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EE59-47D5-4A33-894A-B1FE44DE8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71B1-430D-4BDB-8C93-D430139E2A6F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EE59-47D5-4A33-894A-B1FE44DE8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71B1-430D-4BDB-8C93-D430139E2A6F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EE59-47D5-4A33-894A-B1FE44DE8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71B1-430D-4BDB-8C93-D430139E2A6F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EE59-47D5-4A33-894A-B1FE44DE8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71B1-430D-4BDB-8C93-D430139E2A6F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EE59-47D5-4A33-894A-B1FE44DE8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71B1-430D-4BDB-8C93-D430139E2A6F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EE59-47D5-4A33-894A-B1FE44DE8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71B1-430D-4BDB-8C93-D430139E2A6F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EE59-47D5-4A33-894A-B1FE44DE8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C71B1-430D-4BDB-8C93-D430139E2A6F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7EE59-47D5-4A33-894A-B1FE44DE8E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ngsam rawng htum hkawhk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128792" cy="3624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Ningsam</a:t>
            </a:r>
            <a:r>
              <a:rPr lang="en-US" b="1" dirty="0" smtClean="0"/>
              <a:t> </a:t>
            </a:r>
            <a:r>
              <a:rPr lang="en-US" b="1" dirty="0" err="1" smtClean="0"/>
              <a:t>rawng</a:t>
            </a:r>
            <a:r>
              <a:rPr lang="en-US" b="1" dirty="0" smtClean="0"/>
              <a:t> </a:t>
            </a:r>
            <a:r>
              <a:rPr lang="en-US" b="1" dirty="0" err="1" smtClean="0"/>
              <a:t>htum</a:t>
            </a:r>
            <a:r>
              <a:rPr lang="en-US" b="1" dirty="0" smtClean="0"/>
              <a:t> </a:t>
            </a:r>
            <a:r>
              <a:rPr lang="en-US" b="1" dirty="0" err="1" smtClean="0"/>
              <a:t>hkawhkam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6264696" cy="5040560"/>
          </a:xfrm>
        </p:spPr>
        <p:txBody>
          <a:bodyPr>
            <a:noAutofit/>
          </a:bodyPr>
          <a:lstStyle/>
          <a:p>
            <a:pPr algn="l"/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Ningsam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rawng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Hkawhkam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shakawn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lam,</a:t>
            </a:r>
            <a:endParaRPr lang="ha-Latn-NG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law;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Shingkang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rawng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ha-Latn-NG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Snag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Chyalai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up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law.</a:t>
            </a:r>
            <a:endParaRPr lang="ha-Latn-NG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a-Latn-NG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ninghtu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ha-Latn-NG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la; N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shaman,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hkaw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ha-Latn-NG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shabran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Chyoi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 san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ha-Latn-NG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a-Latn-NG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Ningrum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ningtau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ha-Latn-NG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Chyeju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ningsam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hyoipra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grau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ha-Latn-NG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Anhte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ningtsa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up mi tut 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ha-Latn-NG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a-Latn-NG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up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Anhte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shakawn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sham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ha-Latn-NG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shingkang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Tut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</a:t>
            </a:r>
            <a:r>
              <a:rPr lang="ha-Latn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ngdawn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169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Ningsam rawng htum hkawhkam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Ningsam rawng htum hkawhkam</dc:title>
  <dc:creator>mary</dc:creator>
  <cp:lastModifiedBy>mary</cp:lastModifiedBy>
  <cp:revision>26</cp:revision>
  <dcterms:created xsi:type="dcterms:W3CDTF">2021-01-15T20:31:12Z</dcterms:created>
  <dcterms:modified xsi:type="dcterms:W3CDTF">2021-02-01T20:09:48Z</dcterms:modified>
</cp:coreProperties>
</file>