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FC487E-4359-4EDC-A692-DA6B61A23379}" type="datetimeFigureOut">
              <a:rPr lang="en-US" smtClean="0"/>
              <a:pPr/>
              <a:t>2/8/2021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77C63-FB73-4248-A2CB-82DCCAA2BA2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guồn Ơn Phướ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1"/>
            <a:ext cx="3456384" cy="332656"/>
          </a:xfrm>
        </p:spPr>
        <p:txBody>
          <a:bodyPr>
            <a:noAutofit/>
          </a:bodyPr>
          <a:lstStyle/>
          <a:p>
            <a:r>
              <a:rPr lang="vi-VN" sz="3200" b="1" dirty="0"/>
              <a:t>Nguồn Ơn Phước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75856" y="404664"/>
            <a:ext cx="4608512" cy="6453336"/>
          </a:xfrm>
        </p:spPr>
        <p:txBody>
          <a:bodyPr>
            <a:noAutofit/>
          </a:bodyPr>
          <a:lstStyle/>
          <a:p>
            <a:pPr algn="l"/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1. Phước nguyên từ trời xin chảy vào lòng,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Dội vang khúc ca chúc ơn Ngài;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Suối nhân từ hằng tuôn chảy ngập dòng,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Giục tôi thỏa vui hát một bài;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chỉ giáo tôi thi ca bổng trầm,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Mà lưỡi lửa cõi thiên thượng hát,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Để ca tụng Nguồn Ân Điển ngàn tầm,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Là Non cứu ân, Non cực lạc.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2. Đến đây là nhờ Chân Chúa phò trì,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cung hiến thân linh tôn thờ;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Nếu Cha đẹp lòng tôi ước nguyện rằng,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Miền thiên quốc tôi sớm quay về;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Jê-sus kiếm tôi khi đang thất lạc,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Từng vơ vẩn cách xa đường thánh;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Suối huyết từ Ngài tuôn chảy rào rạt,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Vực tôi thoát nanh sói hại hành.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3. Chính tôi đây nợ ơn Chúa nặng dày,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Nợ kia cứ vấn vương mãi hoài;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Khẩn xin Ngài dùng dây ái từ rày,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Buộc tâm vẩn vơ tôi vào Ngài;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Tự nghiệm tánh tôi ưa xa Thánh Phụ,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Thường hay cách ly Cha từ ái;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Kính dâng lòng này cho Chúa Jê-sus,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Nguyện nay đóng niêm ấn thiên đài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A-men</a:t>
            </a:r>
            <a:r>
              <a:rPr lang="vi-VN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5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Nguồn Ơn Phước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Nguồn Ơn Phước</dc:title>
  <dc:creator>mary</dc:creator>
  <cp:lastModifiedBy>mary</cp:lastModifiedBy>
  <cp:revision>4</cp:revision>
  <dcterms:created xsi:type="dcterms:W3CDTF">2021-02-07T21:49:31Z</dcterms:created>
  <dcterms:modified xsi:type="dcterms:W3CDTF">2021-02-08T18:33:28Z</dcterms:modified>
</cp:coreProperties>
</file>