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2877-635A-4DBE-B997-55EF8AEFC0D2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CA5B-165F-4979-A3E5-3DB536D58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2877-635A-4DBE-B997-55EF8AEFC0D2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CA5B-165F-4979-A3E5-3DB536D58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2877-635A-4DBE-B997-55EF8AEFC0D2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CA5B-165F-4979-A3E5-3DB536D58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2877-635A-4DBE-B997-55EF8AEFC0D2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CA5B-165F-4979-A3E5-3DB536D58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2877-635A-4DBE-B997-55EF8AEFC0D2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CA5B-165F-4979-A3E5-3DB536D58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2877-635A-4DBE-B997-55EF8AEFC0D2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CA5B-165F-4979-A3E5-3DB536D58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2877-635A-4DBE-B997-55EF8AEFC0D2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CA5B-165F-4979-A3E5-3DB536D58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2877-635A-4DBE-B997-55EF8AEFC0D2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CA5B-165F-4979-A3E5-3DB536D58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2877-635A-4DBE-B997-55EF8AEFC0D2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CA5B-165F-4979-A3E5-3DB536D58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2877-635A-4DBE-B997-55EF8AEFC0D2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CA5B-165F-4979-A3E5-3DB536D58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2877-635A-4DBE-B997-55EF8AEFC0D2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CA5B-165F-4979-A3E5-3DB536D58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32877-635A-4DBE-B997-55EF8AEFC0D2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ECA5B-165F-4979-A3E5-3DB536D58C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ame of Jesus.pn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alang Hesus, O kay tami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0"/>
            <a:ext cx="6048672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tamis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7376864" cy="504056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1.Ngalang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marinig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masambit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kaibig-ibig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Ngalang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ubod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tamis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Ngalang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ubod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dikit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Lagi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sinasambit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Jesus </a:t>
            </a:r>
            <a:r>
              <a:rPr lang="en-US" sz="1800" b="1" dirty="0" err="1" smtClean="0">
                <a:solidFill>
                  <a:srgbClr val="FF0000"/>
                </a:solidFill>
              </a:rPr>
              <a:t>kong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iniibig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naririnig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dibdib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Napapawi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ligalig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3.Ngalan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hatid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Kaaliwang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patid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tumatamis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4.Ngalan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mapantayan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kagandaha’t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kariktan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Cristo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papupurihan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96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Ngalang Hesus, O kay tamis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 ngalang Hesus, kay tamis</dc:title>
  <dc:creator>mary</dc:creator>
  <cp:lastModifiedBy>mary</cp:lastModifiedBy>
  <cp:revision>13</cp:revision>
  <dcterms:created xsi:type="dcterms:W3CDTF">2021-02-05T00:23:23Z</dcterms:created>
  <dcterms:modified xsi:type="dcterms:W3CDTF">2021-02-07T21:32:00Z</dcterms:modified>
</cp:coreProperties>
</file>