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B3109-94FD-4F69-B254-E4A7FFB4E14C}" type="datetimeFigureOut">
              <a:rPr lang="en-US" smtClean="0"/>
              <a:pPr/>
              <a:t>2/27/2021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5B510-E8B1-4DC3-90C8-74CE2ABB46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 is Lor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ài Là V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2808312" cy="65050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Ngài Là Vua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1196752"/>
            <a:ext cx="6624736" cy="3240360"/>
          </a:xfrm>
        </p:spPr>
        <p:txBody>
          <a:bodyPr>
            <a:noAutofit/>
          </a:bodyPr>
          <a:lstStyle/>
          <a:p>
            <a:pPr algn="l"/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 Ngài là Vua, Chúa muôn loài,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Ngài đã đến thế giới cứu vớt những ai lầm than;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Ngài đã chết cứu người, Ngài đã sống khải hoàn,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Hãy ca ngợi Chúa muôn loài.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 Ngài là Vua, Chúa muôn loài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Ngài đã sống đắc thắng cõi chết, Chúa rất quyền oai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Mọi đầu gối sẽ quỳ, Mọi môi lưỡi xưng nhận: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Chính Jêsus Cứu Chúa ta.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Ngài Là Vua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Ngài Là Vua</dc:title>
  <dc:creator>mary</dc:creator>
  <cp:lastModifiedBy>mary</cp:lastModifiedBy>
  <cp:revision>5</cp:revision>
  <dcterms:created xsi:type="dcterms:W3CDTF">2021-02-25T17:28:20Z</dcterms:created>
  <dcterms:modified xsi:type="dcterms:W3CDTF">2021-02-27T18:33:51Z</dcterms:modified>
</cp:coreProperties>
</file>