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75AB6-5EDA-4309-9681-A26F58C6421B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0148-B51E-41B1-B74F-D3F76B9CE0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diyo dham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744416" cy="4618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Ndiyo</a:t>
            </a:r>
            <a:r>
              <a:rPr lang="en-US" b="1" dirty="0" smtClean="0"/>
              <a:t> </a:t>
            </a:r>
            <a:r>
              <a:rPr lang="en-US" b="1" dirty="0" err="1" smtClean="0"/>
              <a:t>dhamana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752088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Mrithi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Nimezawa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Habari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njema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raha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yangu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ndiye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Mwokozi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wangu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Habari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njema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raha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yangu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ndiye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Mwokozi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wangu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Kumsalimu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namwona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Aniletea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Wanilinda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taokoka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kinyume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nashukuru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Mchana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anitwaa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namwona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anifaa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nangonja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Akiniita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102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Ndiyo dhamana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Ndiyo dhamana</dc:title>
  <dc:creator>mary</dc:creator>
  <cp:lastModifiedBy>mary</cp:lastModifiedBy>
  <cp:revision>5</cp:revision>
  <dcterms:created xsi:type="dcterms:W3CDTF">2021-02-18T15:58:37Z</dcterms:created>
  <dcterms:modified xsi:type="dcterms:W3CDTF">2021-02-18T18:25:57Z</dcterms:modified>
</cp:coreProperties>
</file>