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63F78-495E-4947-AF6F-72BAEA807C5B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A535F-65CD-434F-94AE-F3110ECA8D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63F78-495E-4947-AF6F-72BAEA807C5B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A535F-65CD-434F-94AE-F3110ECA8D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63F78-495E-4947-AF6F-72BAEA807C5B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A535F-65CD-434F-94AE-F3110ECA8D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63F78-495E-4947-AF6F-72BAEA807C5B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A535F-65CD-434F-94AE-F3110ECA8D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63F78-495E-4947-AF6F-72BAEA807C5B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A535F-65CD-434F-94AE-F3110ECA8D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63F78-495E-4947-AF6F-72BAEA807C5B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A535F-65CD-434F-94AE-F3110ECA8D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63F78-495E-4947-AF6F-72BAEA807C5B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A535F-65CD-434F-94AE-F3110ECA8D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63F78-495E-4947-AF6F-72BAEA807C5B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A535F-65CD-434F-94AE-F3110ECA8D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63F78-495E-4947-AF6F-72BAEA807C5B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A535F-65CD-434F-94AE-F3110ECA8D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63F78-495E-4947-AF6F-72BAEA807C5B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A535F-65CD-434F-94AE-F3110ECA8D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63F78-495E-4947-AF6F-72BAEA807C5B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A535F-65CD-434F-94AE-F3110ECA8D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63F78-495E-4947-AF6F-72BAEA807C5B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A535F-65CD-434F-94AE-F3110ECA8D9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예수로 나의 구주삼고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ầy là truyện ký tô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4536504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Nầy là truyện ký tôi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836712"/>
            <a:ext cx="6336704" cy="554461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Chúa thuộc về tôi, tôi nguyền tin sắc son.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từng vui nếm trước phước vĩnh sanh bùi ngon;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Hưởng cơ nghiệp cứu rỗi, nhờ ơn hiếu sinh,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Sạch tội bởi huyết tái sanh bởi Thần Linh.</a:t>
            </a:r>
          </a:p>
          <a:p>
            <a:pPr algn="l"/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ĐK:</a:t>
            </a: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Nầy là truyền ký tôi, bản hát của tôi.</a:t>
            </a: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Tôn vinh danh Cứu Chúa không khi nào thôi;</a:t>
            </a: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Nầy trang sử tôi, nầy bản ca của tôi,</a:t>
            </a: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Ngợi khen Cứu Chúa tôi, không lúc nào thôi.</a:t>
            </a:r>
          </a:p>
          <a:p>
            <a:pPr algn="l"/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Tôi thuận phục Jêsus lòng ưa biết bao,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được chiêm ngưỡng cảnh thú vui nơi trời cao;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Có thiên thần đi ra truyền rao bốn phương,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Về Cứu Chúa Jêsus đầy dẫy tình thương.</a:t>
            </a:r>
          </a:p>
          <a:p>
            <a:pPr algn="l"/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Tôi thuận phục Jêsus lòng luôn nghỉ an.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Vui mừng thỏa thích hưởng phước Chúa Cha hằng ban;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Thức canh chờ mong đêm ngày trong ngóng luôn,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Tình thương phủ lút, ơn lành mãi tràn tuôn.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179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Nầy là truyện ký tôi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Nầy là truyện ký tôi</dc:title>
  <dc:creator>mary</dc:creator>
  <cp:lastModifiedBy>mary</cp:lastModifiedBy>
  <cp:revision>4</cp:revision>
  <dcterms:created xsi:type="dcterms:W3CDTF">2021-02-17T15:02:18Z</dcterms:created>
  <dcterms:modified xsi:type="dcterms:W3CDTF">2021-02-17T17:29:40Z</dcterms:modified>
</cp:coreProperties>
</file>