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BF87F-21C5-4D88-B120-E0D45FC9677A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0401C-A235-470C-8AC1-88BD274456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bonye umukunzi mwi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Nabonye</a:t>
            </a:r>
            <a:r>
              <a:rPr lang="en-US" b="1" dirty="0"/>
              <a:t> </a:t>
            </a:r>
            <a:r>
              <a:rPr lang="en-US" b="1" dirty="0" err="1"/>
              <a:t>umukunzi</a:t>
            </a:r>
            <a:r>
              <a:rPr lang="en-US" b="1" dirty="0"/>
              <a:t> </a:t>
            </a:r>
            <a:r>
              <a:rPr lang="en-US" b="1" dirty="0" err="1"/>
              <a:t>mwiza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472608" cy="60486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1.Nabonye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yarankunze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ntamuzi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Yamfatishije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umugozi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arirwo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zanteye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kugeza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2.Nabonye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yaramfiriye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Yaranguze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ubugingo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yaranyihaye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mfite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ntabwo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nkibigundira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ubwanjye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iby’uwo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mucunguzi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3.Nabonye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arabishobora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munzira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Kumuhanga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bizankiza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ubwoba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ubute,nyuma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nzatabaruka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4.Nabonye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umukunzi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mujyanama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undengera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n’urupfu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n’abadayimoni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Ntabya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none,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ntabizaza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byazantanya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122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Nabonye umukunzi mwiza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Nabonye umukunzi mwiza</dc:title>
  <dc:creator>mary</dc:creator>
  <cp:lastModifiedBy>mary</cp:lastModifiedBy>
  <cp:revision>7</cp:revision>
  <dcterms:created xsi:type="dcterms:W3CDTF">2021-02-09T19:17:11Z</dcterms:created>
  <dcterms:modified xsi:type="dcterms:W3CDTF">2021-02-09T19:53:27Z</dcterms:modified>
</cp:coreProperties>
</file>