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DE59-8A44-45AC-B68A-8C1A9F04201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89F39-C0DF-470A-8D6B-C2E667CCCD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avillosa grac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92488" cy="692696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Maravillosa</a:t>
            </a:r>
            <a:r>
              <a:rPr lang="en-US" b="1" dirty="0" smtClean="0"/>
              <a:t> </a:t>
            </a:r>
            <a:r>
              <a:rPr lang="en-US" b="1" dirty="0" err="1" smtClean="0"/>
              <a:t>gracia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7056784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Maravillosa gracia, de Cristo rico don;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para describirla, palabras vanas son.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Encuentro en ella ayuda, mi carga ya quitó,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de Cristo divina gracia me alcanzó.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De Jesús maravillosa gracia, insondable es cual el ancho mar.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Don incomparable, fuente inagotable, mi alma puede allí su sed calmar.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Don precioso, rico e inefable, libre es para todo pecador.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¡Oh ensalzad el nombre de Jesús el Salvador!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Maravillosa gracia, única salvación;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hallo perdón en ella, completa redención.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yugo del pecado de mi alma ya rompió,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de Cristo divina gracia me alcanzó.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Maravillosa gracia, cuán grande es su poder;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corazón más negro blanco lo puede hacer.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del cielo ofrece, sus puertas ya me abrió,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de Cristo divina gracia me alcanzó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156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Maravillosa gracia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Maravillosa gracia</dc:title>
  <dc:creator>mary</dc:creator>
  <cp:lastModifiedBy>mary</cp:lastModifiedBy>
  <cp:revision>5</cp:revision>
  <dcterms:created xsi:type="dcterms:W3CDTF">2021-02-11T18:15:22Z</dcterms:created>
  <dcterms:modified xsi:type="dcterms:W3CDTF">2021-02-13T18:27:10Z</dcterms:modified>
</cp:coreProperties>
</file>