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36B82-25D8-459F-9DE9-65CC1D999B3F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1F76D-11D9-4CD0-95FF-448E86016E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Keep My Heart Always True To You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Keep My Heart Always True To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"/>
            <a:ext cx="7992888" cy="404663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 smtClean="0"/>
              <a:t>Lord</a:t>
            </a:r>
            <a:r>
              <a:rPr lang="en-US" sz="3600" b="1" dirty="0"/>
              <a:t>, Keep My Heart Always True To You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896544" cy="58600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1.Lord, keep my heart always true to You,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Never backsliding, always viewing You,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heart that is pure that sees only You,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heart that loves You and treasures only You.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Your love constrains me to give my all to You.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Lord, I can’t help it; my heart is drawn to You.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Oh what a privilege! I give myself to You!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I love You, Lord, dearest Lord.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I love You! I just love You!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2.Lord, keep my love burning brightly for You,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love never dwindling always hot for You,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love, shining brighter all the way for You,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love, so fresh like the day I first touched You.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3.Lord, take my life, I present it to You!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I had a thousand, I’d pour all on You!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Nothing withholding, my all is for You.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life and my future, dear Lord, is all for You.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Lord, Keep My Heart Always True To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Lord, Keep My Heart Always True To You </dc:title>
  <dc:creator>mary</dc:creator>
  <cp:lastModifiedBy>mary</cp:lastModifiedBy>
  <cp:revision>5</cp:revision>
  <dcterms:created xsi:type="dcterms:W3CDTF">2021-02-26T16:52:18Z</dcterms:created>
  <dcterms:modified xsi:type="dcterms:W3CDTF">2021-02-28T20:19:49Z</dcterms:modified>
</cp:coreProperties>
</file>