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4A15-1AB5-4B6E-AF36-E3F1CF205BC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7ED1-206B-49B1-8FCD-1BED6D954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4A15-1AB5-4B6E-AF36-E3F1CF205BC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7ED1-206B-49B1-8FCD-1BED6D954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4A15-1AB5-4B6E-AF36-E3F1CF205BC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7ED1-206B-49B1-8FCD-1BED6D954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4A15-1AB5-4B6E-AF36-E3F1CF205BC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7ED1-206B-49B1-8FCD-1BED6D954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4A15-1AB5-4B6E-AF36-E3F1CF205BC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7ED1-206B-49B1-8FCD-1BED6D954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4A15-1AB5-4B6E-AF36-E3F1CF205BC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7ED1-206B-49B1-8FCD-1BED6D954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4A15-1AB5-4B6E-AF36-E3F1CF205BC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7ED1-206B-49B1-8FCD-1BED6D954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4A15-1AB5-4B6E-AF36-E3F1CF205BC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7ED1-206B-49B1-8FCD-1BED6D954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4A15-1AB5-4B6E-AF36-E3F1CF205BC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7ED1-206B-49B1-8FCD-1BED6D954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4A15-1AB5-4B6E-AF36-E3F1CF205BC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7ED1-206B-49B1-8FCD-1BED6D954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4A15-1AB5-4B6E-AF36-E3F1CF205BC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7ED1-206B-49B1-8FCD-1BED6D954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64A15-1AB5-4B6E-AF36-E3F1CF205BC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87ED1-206B-49B1-8FCD-1BED6D954C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 Berbahag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38437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Ku </a:t>
            </a:r>
            <a:r>
              <a:rPr lang="en-US" b="1" dirty="0" err="1"/>
              <a:t>Berbahagia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3672408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berbahagia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kepunyaanku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warisNya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Ciptaan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Rohul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Ulangan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bernyanyi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bahagia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Memuji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Yesus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selamanya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bernyanyi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bahagia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Memuji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Yesus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selamanya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Pasrah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sempurna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nikmat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sorgawi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melimpahiku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serahkan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Sambil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menyongsong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kembalinya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Kudiliputi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anugerah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Ku Berbahagia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Ku Berbahagia </dc:title>
  <dc:creator>mary</dc:creator>
  <cp:lastModifiedBy>mary</cp:lastModifiedBy>
  <cp:revision>4</cp:revision>
  <dcterms:created xsi:type="dcterms:W3CDTF">2021-02-16T19:03:43Z</dcterms:created>
  <dcterms:modified xsi:type="dcterms:W3CDTF">2021-02-16T20:25:40Z</dcterms:modified>
</cp:coreProperties>
</file>