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14B0-9CE4-490C-B28E-5EC30FA8E7B2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8B637-75DD-4884-8312-7115E52442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14B0-9CE4-490C-B28E-5EC30FA8E7B2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8B637-75DD-4884-8312-7115E52442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14B0-9CE4-490C-B28E-5EC30FA8E7B2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8B637-75DD-4884-8312-7115E52442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14B0-9CE4-490C-B28E-5EC30FA8E7B2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8B637-75DD-4884-8312-7115E52442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14B0-9CE4-490C-B28E-5EC30FA8E7B2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8B637-75DD-4884-8312-7115E52442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14B0-9CE4-490C-B28E-5EC30FA8E7B2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8B637-75DD-4884-8312-7115E52442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14B0-9CE4-490C-B28E-5EC30FA8E7B2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8B637-75DD-4884-8312-7115E52442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14B0-9CE4-490C-B28E-5EC30FA8E7B2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8B637-75DD-4884-8312-7115E52442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14B0-9CE4-490C-B28E-5EC30FA8E7B2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8B637-75DD-4884-8312-7115E52442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14B0-9CE4-490C-B28E-5EC30FA8E7B2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8B637-75DD-4884-8312-7115E52442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14B0-9CE4-490C-B28E-5EC30FA8E7B2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8B637-75DD-4884-8312-7115E52442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914B0-9CE4-490C-B28E-5EC30FA8E7B2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8B637-75DD-4884-8312-7115E52442E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만유의 주재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tão be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0"/>
            <a:ext cx="3456384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Jesus </a:t>
            </a:r>
            <a:r>
              <a:rPr lang="en-US" b="1" dirty="0" err="1" smtClean="0">
                <a:solidFill>
                  <a:schemeClr val="bg1"/>
                </a:solidFill>
              </a:rPr>
              <a:t>tão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belo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20688"/>
            <a:ext cx="3816424" cy="5760640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Jesus tão belo, </a:t>
            </a:r>
            <a:r>
              <a:rPr lang="pt-BR" sz="1800" b="1" dirty="0" smtClean="0">
                <a:solidFill>
                  <a:schemeClr val="bg1"/>
                </a:solidFill>
              </a:rPr>
              <a:t>ó</a:t>
            </a:r>
            <a:r>
              <a:rPr lang="pt-BR" sz="1800" b="1" dirty="0" smtClean="0">
                <a:solidFill>
                  <a:schemeClr val="bg1"/>
                </a:solidFill>
              </a:rPr>
              <a:t> rei da terra,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Nasceste igual a deus senhor,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És de minh'alma, sol, alegria,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Coroa, glória,luz,amor.</a:t>
            </a:r>
          </a:p>
          <a:p>
            <a:pPr algn="l"/>
            <a:endParaRPr lang="pt-BR" sz="1800" b="1" dirty="0" smtClean="0">
              <a:solidFill>
                <a:schemeClr val="bg1"/>
              </a:solidFill>
            </a:endParaRPr>
          </a:p>
          <a:p>
            <a:pPr algn="l"/>
            <a:endParaRPr lang="pt-BR" sz="1800" b="1" dirty="0" smtClean="0">
              <a:solidFill>
                <a:schemeClr val="bg1"/>
              </a:solidFill>
            </a:endParaRPr>
          </a:p>
          <a:p>
            <a:pPr algn="l"/>
            <a:endParaRPr lang="pt-BR" sz="18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Dos céus a glória, A majestade,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Em ti, senhor, eu posso ver,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De mim mais perto, ou mais querido,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Ó</a:t>
            </a:r>
            <a:r>
              <a:rPr lang="pt-BR" sz="1800" b="1" dirty="0" smtClean="0">
                <a:solidFill>
                  <a:schemeClr val="bg1"/>
                </a:solidFill>
              </a:rPr>
              <a:t> meu jesus, ninguém vou ter.</a:t>
            </a:r>
          </a:p>
          <a:p>
            <a:pPr algn="l"/>
            <a:endParaRPr lang="pt-BR" sz="1800" b="1" dirty="0" smtClean="0">
              <a:solidFill>
                <a:schemeClr val="bg1"/>
              </a:solidFill>
            </a:endParaRPr>
          </a:p>
          <a:p>
            <a:pPr algn="l"/>
            <a:endParaRPr lang="pt-BR" sz="1800" b="1" dirty="0">
              <a:solidFill>
                <a:schemeClr val="bg1"/>
              </a:solidFill>
            </a:endParaRPr>
          </a:p>
          <a:p>
            <a:pPr algn="l"/>
            <a:endParaRPr lang="pt-BR" sz="18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Jesus, amado, </a:t>
            </a:r>
            <a:r>
              <a:rPr lang="pt-BR" sz="1800" b="1" dirty="0" smtClean="0">
                <a:solidFill>
                  <a:schemeClr val="bg1"/>
                </a:solidFill>
              </a:rPr>
              <a:t>ó</a:t>
            </a:r>
            <a:r>
              <a:rPr lang="pt-BR" sz="1800" b="1" dirty="0" smtClean="0">
                <a:solidFill>
                  <a:schemeClr val="bg1"/>
                </a:solidFill>
              </a:rPr>
              <a:t> rei glorioso,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Ao pecador só queres bem,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Pois seja sempre,Louvor e glória a ti,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Ó salvador, amém.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91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 tão belo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tão belo</dc:title>
  <dc:creator>mary</dc:creator>
  <cp:lastModifiedBy>mary</cp:lastModifiedBy>
  <cp:revision>10</cp:revision>
  <dcterms:created xsi:type="dcterms:W3CDTF">2021-02-02T16:14:13Z</dcterms:created>
  <dcterms:modified xsi:type="dcterms:W3CDTF">2021-02-02T16:47:02Z</dcterms:modified>
</cp:coreProperties>
</file>