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1D83-F2B8-42BE-B641-E4C310310CC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5AB2-FCE4-4B8D-8FCC-FF7A1A6C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1D83-F2B8-42BE-B641-E4C310310CC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5AB2-FCE4-4B8D-8FCC-FF7A1A6C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1D83-F2B8-42BE-B641-E4C310310CC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5AB2-FCE4-4B8D-8FCC-FF7A1A6C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1D83-F2B8-42BE-B641-E4C310310CC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5AB2-FCE4-4B8D-8FCC-FF7A1A6C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1D83-F2B8-42BE-B641-E4C310310CC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5AB2-FCE4-4B8D-8FCC-FF7A1A6C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1D83-F2B8-42BE-B641-E4C310310CC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5AB2-FCE4-4B8D-8FCC-FF7A1A6C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1D83-F2B8-42BE-B641-E4C310310CC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5AB2-FCE4-4B8D-8FCC-FF7A1A6C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1D83-F2B8-42BE-B641-E4C310310CC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5AB2-FCE4-4B8D-8FCC-FF7A1A6C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1D83-F2B8-42BE-B641-E4C310310CC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5AB2-FCE4-4B8D-8FCC-FF7A1A6C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1D83-F2B8-42BE-B641-E4C310310CC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5AB2-FCE4-4B8D-8FCC-FF7A1A6C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1D83-F2B8-42BE-B641-E4C310310CC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5AB2-FCE4-4B8D-8FCC-FF7A1A6CFF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01D83-F2B8-42BE-B641-E4C310310CCF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25AB2-FCE4-4B8D-8FCC-FF7A1A6CFF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Tuyệt V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"/>
            <a:ext cx="3816424" cy="54868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Jesus </a:t>
            </a:r>
            <a:r>
              <a:rPr lang="en-US" b="1" dirty="0" err="1">
                <a:solidFill>
                  <a:schemeClr val="bg1"/>
                </a:solidFill>
              </a:rPr>
              <a:t>Tuyệt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Vời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20688"/>
            <a:ext cx="3995936" cy="4658072"/>
          </a:xfrm>
        </p:spPr>
        <p:txBody>
          <a:bodyPr>
            <a:noAutofit/>
          </a:bodyPr>
          <a:lstStyle/>
          <a:p>
            <a:pPr algn="l"/>
            <a:r>
              <a:rPr lang="vi-VN" sz="1400" b="1" dirty="0">
                <a:solidFill>
                  <a:schemeClr val="bg1"/>
                </a:solidFill>
              </a:rPr>
              <a:t>1. Ôi, Jêsus đẹp thay!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Ôi, Vua thiên nhiên giới nay!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Con Đấng chí tôn cũng con loài người,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Tôi chỉ yêu Ngài thôi,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Duy Chúa tôi sùng tôn,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Xem như kim mão vinh cho linh hồn.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2. Khoe tươi thanh thảo xinh,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Đua chen bao thanh trúc xanh,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Cây khoát áo tươi, ngàn hoa huy hoàng;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Nhưng Jêsus đẹp hơn,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Jêsus thanh bạch hơn,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Cho ai tâm thống hướng lên thiên đàng.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3. Vinh quang tia thái dương,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Vinh quang hơn muôn ánh trăng,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Sao lấp lánh soi trời đêm âm thầm;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Nhưng Jêsus đẹp hơn,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Jêsus thanh bạch hơn,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r>
              <a:rPr lang="vi-VN" sz="1400" b="1" dirty="0">
                <a:solidFill>
                  <a:schemeClr val="bg1"/>
                </a:solidFill>
              </a:rPr>
              <a:t>Vinh quang hơn sứ thánh trên thiên đàng.</a:t>
            </a:r>
            <a:r>
              <a:rPr lang="vi-VN" sz="1400" b="1" dirty="0" smtClean="0">
                <a:solidFill>
                  <a:schemeClr val="bg1"/>
                </a:solidFill>
              </a:rPr>
              <a:t/>
            </a:r>
            <a:br>
              <a:rPr lang="vi-VN" sz="1400" b="1" dirty="0" smtClean="0">
                <a:solidFill>
                  <a:schemeClr val="bg1"/>
                </a:solidFill>
              </a:rPr>
            </a:b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Tuyệt Vời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Tuyệt Vời</dc:title>
  <dc:creator>mary</dc:creator>
  <cp:lastModifiedBy>mary</cp:lastModifiedBy>
  <cp:revision>4</cp:revision>
  <dcterms:created xsi:type="dcterms:W3CDTF">2021-02-02T15:26:15Z</dcterms:created>
  <dcterms:modified xsi:type="dcterms:W3CDTF">2021-02-02T16:57:06Z</dcterms:modified>
</cp:coreProperties>
</file>