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8B054-74D4-4948-8B37-6AA22DA9130C}" type="datetimeFigureOut">
              <a:rPr lang="en-US" smtClean="0"/>
              <a:pPr/>
              <a:t>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D10E2-BF4D-4FF6-BD7F-A9AABFDE04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8B054-74D4-4948-8B37-6AA22DA9130C}" type="datetimeFigureOut">
              <a:rPr lang="en-US" smtClean="0"/>
              <a:pPr/>
              <a:t>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D10E2-BF4D-4FF6-BD7F-A9AABFDE04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8B054-74D4-4948-8B37-6AA22DA9130C}" type="datetimeFigureOut">
              <a:rPr lang="en-US" smtClean="0"/>
              <a:pPr/>
              <a:t>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D10E2-BF4D-4FF6-BD7F-A9AABFDE04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8B054-74D4-4948-8B37-6AA22DA9130C}" type="datetimeFigureOut">
              <a:rPr lang="en-US" smtClean="0"/>
              <a:pPr/>
              <a:t>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D10E2-BF4D-4FF6-BD7F-A9AABFDE04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8B054-74D4-4948-8B37-6AA22DA9130C}" type="datetimeFigureOut">
              <a:rPr lang="en-US" smtClean="0"/>
              <a:pPr/>
              <a:t>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D10E2-BF4D-4FF6-BD7F-A9AABFDE04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8B054-74D4-4948-8B37-6AA22DA9130C}" type="datetimeFigureOut">
              <a:rPr lang="en-US" smtClean="0"/>
              <a:pPr/>
              <a:t>2/25/2021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D10E2-BF4D-4FF6-BD7F-A9AABFDE04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8B054-74D4-4948-8B37-6AA22DA9130C}" type="datetimeFigureOut">
              <a:rPr lang="en-US" smtClean="0"/>
              <a:pPr/>
              <a:t>2/25/2021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D10E2-BF4D-4FF6-BD7F-A9AABFDE04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8B054-74D4-4948-8B37-6AA22DA9130C}" type="datetimeFigureOut">
              <a:rPr lang="en-US" smtClean="0"/>
              <a:pPr/>
              <a:t>2/25/2021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D10E2-BF4D-4FF6-BD7F-A9AABFDE04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8B054-74D4-4948-8B37-6AA22DA9130C}" type="datetimeFigureOut">
              <a:rPr lang="en-US" smtClean="0"/>
              <a:pPr/>
              <a:t>2/25/2021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D10E2-BF4D-4FF6-BD7F-A9AABFDE04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8B054-74D4-4948-8B37-6AA22DA9130C}" type="datetimeFigureOut">
              <a:rPr lang="en-US" smtClean="0"/>
              <a:pPr/>
              <a:t>2/25/2021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D10E2-BF4D-4FF6-BD7F-A9AABFDE04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8B054-74D4-4948-8B37-6AA22DA9130C}" type="datetimeFigureOut">
              <a:rPr lang="en-US" smtClean="0"/>
              <a:pPr/>
              <a:t>2/25/2021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D10E2-BF4D-4FF6-BD7F-A9AABFDE04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28B054-74D4-4948-8B37-6AA22DA9130C}" type="datetimeFigureOut">
              <a:rPr lang="en-US" smtClean="0"/>
              <a:pPr/>
              <a:t>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4D10E2-BF4D-4FF6-BD7F-A9AABFDE044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e is Lord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e is Lo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31840" y="188640"/>
            <a:ext cx="2664296" cy="65050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4900" b="1" dirty="0" smtClean="0"/>
              <a:t>He </a:t>
            </a:r>
            <a:r>
              <a:rPr lang="en-US" sz="4900" b="1" dirty="0"/>
              <a:t>is Lord</a:t>
            </a:r>
            <a:r>
              <a:rPr lang="en-US" sz="4900" dirty="0"/>
              <a:t/>
            </a:r>
            <a:br>
              <a:rPr lang="en-US" sz="4900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5736" y="1340768"/>
            <a:ext cx="3816424" cy="2016224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 Is Lord; He Is Lord</a:t>
            </a:r>
            <a:b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 Has Risen From The Dead</a:t>
            </a:r>
            <a:b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He Is Lord,</a:t>
            </a:r>
            <a:b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Every Knee Shall Bow,</a:t>
            </a:r>
            <a:b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Every Tongue Confess</a:t>
            </a:r>
            <a:b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That Jesus Christ Is Lord.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7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He is Lord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He is Lord </dc:title>
  <dc:creator>mary</dc:creator>
  <cp:lastModifiedBy>mary</cp:lastModifiedBy>
  <cp:revision>6</cp:revision>
  <dcterms:created xsi:type="dcterms:W3CDTF">2021-02-25T17:27:43Z</dcterms:created>
  <dcterms:modified xsi:type="dcterms:W3CDTF">2021-02-25T18:25:31Z</dcterms:modified>
</cp:coreProperties>
</file>