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F00EC-4832-41B4-80CB-BE17339F1B3B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13CEE-E04F-4288-9E32-0537752A8B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ça Maravilh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Graça</a:t>
            </a:r>
            <a:r>
              <a:rPr lang="en-US" b="1" dirty="0" smtClean="0"/>
              <a:t> </a:t>
            </a:r>
            <a:r>
              <a:rPr lang="en-US" b="1" dirty="0" err="1"/>
              <a:t>Maravilhosa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6840760" cy="576064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Graça maravilhosa  de Cristo, o Redentor!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em mim palavras para a descrever!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Dom mui excelente, grande é seu valor,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Essa graça bendita sinto em meu ser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É maravilhosa e excelente  a divina graça de Jesus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Nada a ela se pode igualar;  Ela apagou os meu pecados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à glória eterna me conduz  Sublime é a graça que Jesus veio me dar.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2.Graça maravilhosa que traz a salvação,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ela, dos pecados Cristo me libertou;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Ela se estende a todos, à todos dá perdão,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em Cristo Jesus, aos homens, Deus amou.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3.Graça maravilhosa concede paz com Deus,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sua eficácia transforma o coração;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Essa bendita graça pode levar aos céus,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 Cristo dará aos santos, galardão.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Graça Maravilhosa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Graça Maravilhosa </dc:title>
  <dc:creator>mary</dc:creator>
  <cp:lastModifiedBy>mary</cp:lastModifiedBy>
  <cp:revision>7</cp:revision>
  <dcterms:created xsi:type="dcterms:W3CDTF">2021-02-05T01:55:03Z</dcterms:created>
  <dcterms:modified xsi:type="dcterms:W3CDTF">2021-02-12T16:43:36Z</dcterms:modified>
</cp:coreProperties>
</file>