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8F359-8CA3-4A33-B14D-314792F5090B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ECBE-AA3D-4636-B210-EBE72B6B74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08823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Es </a:t>
            </a:r>
            <a:r>
              <a:rPr lang="en-US" b="1" dirty="0" err="1" smtClean="0"/>
              <a:t>Señor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620688"/>
            <a:ext cx="3096344" cy="439248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 Señor, es Señor!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Levantado de la tumba,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¡Es Señor!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Rodillas doblad,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confesad,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Cristo es el Señor.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¡Mi Señor, mi Señor!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Levantado de la tumba,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¡Mi Señor!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Rodillas doblé,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confesé,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Cristo es mi Señor.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Es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Señor, Es Señor</dc:title>
  <dc:creator>mary</dc:creator>
  <cp:lastModifiedBy>mary</cp:lastModifiedBy>
  <cp:revision>7</cp:revision>
  <dcterms:created xsi:type="dcterms:W3CDTF">2021-02-25T17:26:38Z</dcterms:created>
  <dcterms:modified xsi:type="dcterms:W3CDTF">2021-02-26T17:42:17Z</dcterms:modified>
</cp:coreProperties>
</file>