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ACEE-11D6-46A3-8852-99BB8FB8D09E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CFD6-B9A7-4C0D-B1CE-335AA3A78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ACEE-11D6-46A3-8852-99BB8FB8D09E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CFD6-B9A7-4C0D-B1CE-335AA3A78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ACEE-11D6-46A3-8852-99BB8FB8D09E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CFD6-B9A7-4C0D-B1CE-335AA3A78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ACEE-11D6-46A3-8852-99BB8FB8D09E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CFD6-B9A7-4C0D-B1CE-335AA3A78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ACEE-11D6-46A3-8852-99BB8FB8D09E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CFD6-B9A7-4C0D-B1CE-335AA3A78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ACEE-11D6-46A3-8852-99BB8FB8D09E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CFD6-B9A7-4C0D-B1CE-335AA3A78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ACEE-11D6-46A3-8852-99BB8FB8D09E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CFD6-B9A7-4C0D-B1CE-335AA3A78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ACEE-11D6-46A3-8852-99BB8FB8D09E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CFD6-B9A7-4C0D-B1CE-335AA3A78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ACEE-11D6-46A3-8852-99BB8FB8D09E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CFD6-B9A7-4C0D-B1CE-335AA3A78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ACEE-11D6-46A3-8852-99BB8FB8D09E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CFD6-B9A7-4C0D-B1CE-335AA3A78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ACEE-11D6-46A3-8852-99BB8FB8D09E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CFD6-B9A7-4C0D-B1CE-335AA3A78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3ACEE-11D6-46A3-8852-99BB8FB8D09E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2CFD6-B9A7-4C0D-B1CE-335AA3A78B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is Lor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r ist HER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404664"/>
            <a:ext cx="3024336" cy="504056"/>
          </a:xfrm>
        </p:spPr>
        <p:txBody>
          <a:bodyPr>
            <a:noAutofit/>
          </a:bodyPr>
          <a:lstStyle/>
          <a:p>
            <a:r>
              <a:rPr lang="en-US" b="1" dirty="0" smtClean="0"/>
              <a:t>Er ist HERR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1800" y="1340768"/>
            <a:ext cx="3672408" cy="266429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ist Herr; Er ist Herr</a:t>
            </a:r>
          </a:p>
          <a:p>
            <a:pPr algn="l"/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ist </a:t>
            </a:r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auferstanden</a:t>
            </a:r>
            <a:endParaRPr lang="de-DE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Er ist Herr</a:t>
            </a:r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endParaRPr lang="de-DE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Jedes Knie </a:t>
            </a:r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ẞ</a:t>
            </a:r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sich beugen,</a:t>
            </a:r>
          </a:p>
          <a:p>
            <a:pPr algn="l"/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Jede Zunge mu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ẞ </a:t>
            </a:r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bekennen,</a:t>
            </a:r>
            <a:endParaRPr lang="de-DE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Jesus </a:t>
            </a:r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 </a:t>
            </a:r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Herr.</a:t>
            </a:r>
            <a:endParaRPr lang="de-DE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Er ist HERR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 ist HERR</dc:title>
  <dc:creator>mary</dc:creator>
  <cp:lastModifiedBy>mary</cp:lastModifiedBy>
  <cp:revision>6</cp:revision>
  <dcterms:created xsi:type="dcterms:W3CDTF">2021-02-25T17:45:16Z</dcterms:created>
  <dcterms:modified xsi:type="dcterms:W3CDTF">2021-02-27T18:28:53Z</dcterms:modified>
</cp:coreProperties>
</file>