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43DBB-1A80-4941-841B-D303EB5723DB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Oh the deep, deep love of Jesus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Profundo amor de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0"/>
            <a:ext cx="6048672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s-ES" dirty="0" smtClean="0"/>
              <a:t> </a:t>
            </a:r>
            <a:r>
              <a:rPr lang="es-ES" b="1" dirty="0" smtClean="0"/>
              <a:t>El Profundo amor de Cristo</a:t>
            </a:r>
            <a:br>
              <a:rPr lang="es-E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5976664" cy="4802088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profundo amor de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Cristo,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inmenso, sin igual;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Cual océano sus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ondas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mi fluyen, gran caudal.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rodea, y protege La corriente de su amor,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Siempre guiando, impulsando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Hacia el celestial hogar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profundo amor de Cristo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Digno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de loor y prez;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¡Cuánto ama, siempre ama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Nunca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cambia, puro es!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¡Cuánto ama a los suyos; Por salvarlos el murió!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Intercede en el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cielo Por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aquellos que compró.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profundo amor de Cristo,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Grande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 comparación,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refugio de descanso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Es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mar de gran bendición.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profundo amor de Cristo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Es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cielo para mí;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levanta hasta la gloria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Pues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lleva hacia </a:t>
            </a:r>
            <a:r>
              <a:rPr lang="es-E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Ti.</a:t>
            </a: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134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El Profundo amor de Cristo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¡Oh, Profundo Amor de Cristo</dc:title>
  <dc:creator>mary</dc:creator>
  <cp:lastModifiedBy>mary</cp:lastModifiedBy>
  <cp:revision>10</cp:revision>
  <dcterms:created xsi:type="dcterms:W3CDTF">2021-02-20T17:18:59Z</dcterms:created>
  <dcterms:modified xsi:type="dcterms:W3CDTF">2021-02-20T22:11:23Z</dcterms:modified>
</cp:coreProperties>
</file>