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C5E4-571D-47B6-B5A4-0F86E319AC4F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A0C01-1F28-494F-BAC2-5EC593C43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ccoci nel Tuo cospet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Eccoci nel Tuo cospetto</a:t>
            </a:r>
            <a:r>
              <a:rPr lang="en-US" b="1" cap="small" dirty="0" smtClean="0"/>
              <a:t/>
            </a:r>
            <a:br>
              <a:rPr lang="en-US" b="1" cap="smal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980728"/>
            <a:ext cx="5544616" cy="5328592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Eccoci nel Tuo cospetto—giunti siamo, o Dio d’amor,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 Tu solo benedetto—da ciascun di noi col cuor.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Tuo Nome sia esaltato—predicato sia il vangel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 d’un cuor glorificato—il prezioso e santo Agnel.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Facci, o Dio, realizzare—che presente è il Re dei 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nel mezzo per guidare—questo culto solo in Te,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Signore, nostra rocca—Noi Te sol siam qui adorar,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 che aperta sia ogni bocca—il Tuo nome a celebrar.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che investighi ogni cuore—o Signor, per Tuo voler,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messaggio tuo d’amore—manda a noi pien di poter.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Te solo l’aspettiamo—pel Divin Consolator.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Te sol noi confidiamo—deh, tu ciba i nostri cuor.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Eccoci nel Tuo cospetto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Eccoci nel tuo cospetto</dc:title>
  <dc:creator>mary</dc:creator>
  <cp:lastModifiedBy>mary</cp:lastModifiedBy>
  <cp:revision>4</cp:revision>
  <dcterms:created xsi:type="dcterms:W3CDTF">2021-02-07T22:01:09Z</dcterms:created>
  <dcterms:modified xsi:type="dcterms:W3CDTF">2021-02-08T18:54:12Z</dcterms:modified>
</cp:coreProperties>
</file>