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F0321-B75B-49E8-ABA8-B308402CDDC3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0680A-004B-4D0D-8553-FDCA69DBAF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Down From His Glor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wn From His Gl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Down From His Glory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540060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Down from His glory, Ever living story,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God and Savior came, And Jesus was His Name.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Born in a manger, To His own a stranger,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Man of sorrows, tears and agony.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O how I love Him! How I adore Him!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My breath, my sunshine, my all in all.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The great Creator became my Savior,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And all God’s fullness </a:t>
            </a:r>
            <a:r>
              <a:rPr lang="en-US" b="1" dirty="0" err="1" smtClean="0">
                <a:solidFill>
                  <a:srgbClr val="FF0000"/>
                </a:solidFill>
              </a:rPr>
              <a:t>dwelleth</a:t>
            </a:r>
            <a:r>
              <a:rPr lang="en-US" b="1" dirty="0" smtClean="0">
                <a:solidFill>
                  <a:srgbClr val="FF0000"/>
                </a:solidFill>
              </a:rPr>
              <a:t> in Him.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What condescension, Bringing us redemption;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in the dead of night, Not one faint hope in sight,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God, gracious, tender, Laid aside His splendor,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Stooping to woo, to win, to save my soul.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Without reluctance, Flesh and blood His substance,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took the form of man, Revealed the hidden plan,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glorious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myst’ry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Sacrifice of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Calv’ry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now I know Thou art the great “I Am.”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174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Down From His Glory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 From His Glory</dc:title>
  <dc:creator>mary</dc:creator>
  <cp:lastModifiedBy>mary</cp:lastModifiedBy>
  <cp:revision>6</cp:revision>
  <dcterms:created xsi:type="dcterms:W3CDTF">2021-02-24T18:03:08Z</dcterms:created>
  <dcterms:modified xsi:type="dcterms:W3CDTF">2021-02-24T20:25:09Z</dcterms:modified>
</cp:coreProperties>
</file>