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6B373-DB70-44C8-99FC-5BD95FC02FC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68E3C-DD29-4AAD-A1CE-AA342C0AED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Name Jesus macht mich fr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128792" cy="650503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Der Name Jesus macht mich froh</a:t>
            </a:r>
            <a:endParaRPr lang="de-D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360040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Name Jesus macht mich froh,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Ihm mir alle Angst entfloh.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liebe diesen Namen so,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teuren Namen »Jesus«!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Jesus Christus, Dir sei Dank,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Dir gilt unser Lobgesang!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Hört nur diesen selgen Klang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Im teuren Namen </a:t>
            </a:r>
            <a:r>
              <a:rPr lang="de-DE" b="1" dirty="0" smtClean="0">
                <a:solidFill>
                  <a:srgbClr val="FF0000"/>
                </a:solidFill>
              </a:rPr>
              <a:t>Jesus!</a:t>
            </a:r>
            <a:endParaRPr lang="de-DE" b="1" dirty="0" smtClean="0">
              <a:solidFill>
                <a:srgbClr val="FF0000"/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tröstet uns in jedem Leid,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Verwandelt auch des Todes Kleid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ewige Unsterblichkeit,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teure Name Jesus!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Worte reichen mir nicht aus,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Lob geht über sie hinaus.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singe gern in jedem Haus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diesem Namen Jesus!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101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Der Name Jesus macht mich froh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Name Jesu süß erklingt</dc:title>
  <dc:creator>mary</dc:creator>
  <cp:lastModifiedBy>mary</cp:lastModifiedBy>
  <cp:revision>5</cp:revision>
  <dcterms:created xsi:type="dcterms:W3CDTF">2021-02-05T00:24:46Z</dcterms:created>
  <dcterms:modified xsi:type="dcterms:W3CDTF">2021-02-07T21:17:44Z</dcterms:modified>
</cp:coreProperties>
</file>