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31A47-A6E5-43FC-B984-251DD107F32C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9E373-45EE-4208-A731-8EAB30B1E0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a fiume che impetu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1"/>
            <a:ext cx="6336704" cy="36004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Come a fiume che impetuoso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192688" cy="5616624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a fiume che impetuoso  Via travolge l'onda al mar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Tuo amor Gesù pietoso  Ci vogliamo abbandonar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Sì, per noi moristi in croce  Per noi giusto e buon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volgendo a Dio la voce  Sì, per noi pregasti Tu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l'immensa angoscia umana  Si chiedeva immenso amor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Gesù ci amasti e vana  Non fu l'opra Tua, Signor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Sì, per noi moristi in croce  Per noi giusto e buon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volgendo a Dio la voce  Sì, per noi pregasti Tu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Te l'uom che il morso acuto  Del peccato già provò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Torna a Dio; a lui l'aiuto  Il Tuo amor Gesù recò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Sì, per noi moristi in croce  Per noi giusto e buon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volgendo a Dio la voce  Sì, per noi pregasti Tu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141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a fiume che impetuoso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a fiume che impetuoso</dc:title>
  <dc:creator>mary</dc:creator>
  <cp:lastModifiedBy>mary</cp:lastModifiedBy>
  <cp:revision>5</cp:revision>
  <dcterms:created xsi:type="dcterms:W3CDTF">2021-02-23T17:58:54Z</dcterms:created>
  <dcterms:modified xsi:type="dcterms:W3CDTF">2021-02-23T18:23:45Z</dcterms:modified>
</cp:coreProperties>
</file>