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B5DEE-01C3-484A-8CA3-6C8A52FB5E3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2A3C-44EE-4F5E-8039-231A8BF34A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Is Glory Just To Walk With Him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ước Đi Vinh Diệ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392488" cy="650503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Bước Đi Vinh Diệu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7376864" cy="468052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hạnh vinh khi đi bên Đấng mua chuộc tôi bởi huyết quí báu bấy,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Khiến tôi luôn luôn vui tươi thỏa lòng này;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Trọn đường tâm linh tôi vui thỏa ngập tràn vì Chúa ở với sớm tối,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khen Đấng ban vinh hạnh đời sống tôi!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Đ.K.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Thật hạnh vinh đồng đi cùng Chân Chúa tôi,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Thật hạnh vinh đồng đi bên Chúa không thôi;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Ngài gìn chân tôi đi trung chính,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Vượt vùng sâu lên nơi sơn đỉnh,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Phước bấy cho tôi đi cùng Thần vĩnh sinh!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Thật hạnh vinh khi trong tăm tối tôi nhận biết có Cứu Chúa ở với,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Phước bấy tâm đơn sơ tin Chúa trọn đời;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Mừng vui khi không gian tươi sáng huy hoàng, tôi ẩn dưới cánh Chúa thánh,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tôi ở trong Jê-sus đầy hiển vinh.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Thật hạnh vinh khi tôi đi đến thiên đàng, chung với Chúa bước sáng láng,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với tôi đi song song chỗ bờ vàng;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hạnh vinh cho tôi trong nước trên trời được sống với Chúa thỏa bấy,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luôn ở bên tôi, thật hạnh phước thay!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Bước Đi Vinh Diệu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Bước Đi Vinh Diệu</dc:title>
  <dc:creator>mary</dc:creator>
  <cp:lastModifiedBy>mary</cp:lastModifiedBy>
  <cp:revision>5</cp:revision>
  <dcterms:created xsi:type="dcterms:W3CDTF">2021-02-10T19:49:41Z</dcterms:created>
  <dcterms:modified xsi:type="dcterms:W3CDTF">2021-02-10T22:08:26Z</dcterms:modified>
</cp:coreProperties>
</file>