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260E6-7C2E-4DAD-B4DC-13BCB8EE43E5}" type="datetimeFigureOut">
              <a:rPr lang="en-US" smtClean="0"/>
              <a:t>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FCC03-746D-4D84-B026-55CCE7F309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260E6-7C2E-4DAD-B4DC-13BCB8EE43E5}" type="datetimeFigureOut">
              <a:rPr lang="en-US" smtClean="0"/>
              <a:t>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FCC03-746D-4D84-B026-55CCE7F309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260E6-7C2E-4DAD-B4DC-13BCB8EE43E5}" type="datetimeFigureOut">
              <a:rPr lang="en-US" smtClean="0"/>
              <a:t>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FCC03-746D-4D84-B026-55CCE7F309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260E6-7C2E-4DAD-B4DC-13BCB8EE43E5}" type="datetimeFigureOut">
              <a:rPr lang="en-US" smtClean="0"/>
              <a:t>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FCC03-746D-4D84-B026-55CCE7F309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260E6-7C2E-4DAD-B4DC-13BCB8EE43E5}" type="datetimeFigureOut">
              <a:rPr lang="en-US" smtClean="0"/>
              <a:t>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FCC03-746D-4D84-B026-55CCE7F309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260E6-7C2E-4DAD-B4DC-13BCB8EE43E5}" type="datetimeFigureOut">
              <a:rPr lang="en-US" smtClean="0"/>
              <a:t>2/14/2021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FCC03-746D-4D84-B026-55CCE7F309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260E6-7C2E-4DAD-B4DC-13BCB8EE43E5}" type="datetimeFigureOut">
              <a:rPr lang="en-US" smtClean="0"/>
              <a:t>2/14/2021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FCC03-746D-4D84-B026-55CCE7F309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260E6-7C2E-4DAD-B4DC-13BCB8EE43E5}" type="datetimeFigureOut">
              <a:rPr lang="en-US" smtClean="0"/>
              <a:t>2/14/2021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FCC03-746D-4D84-B026-55CCE7F309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260E6-7C2E-4DAD-B4DC-13BCB8EE43E5}" type="datetimeFigureOut">
              <a:rPr lang="en-US" smtClean="0"/>
              <a:t>2/14/2021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FCC03-746D-4D84-B026-55CCE7F309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260E6-7C2E-4DAD-B4DC-13BCB8EE43E5}" type="datetimeFigureOut">
              <a:rPr lang="en-US" smtClean="0"/>
              <a:t>2/14/2021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FCC03-746D-4D84-B026-55CCE7F309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260E6-7C2E-4DAD-B4DC-13BCB8EE43E5}" type="datetimeFigureOut">
              <a:rPr lang="en-US" smtClean="0"/>
              <a:t>2/14/2021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FCC03-746D-4D84-B026-55CCE7F309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6260E6-7C2E-4DAD-B4DC-13BCB8EE43E5}" type="datetimeFigureOut">
              <a:rPr lang="en-US" smtClean="0"/>
              <a:t>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FCC03-746D-4D84-B026-55CCE7F309E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onderful grace of Jesus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ng Dakalang Biyaya Ni Jesus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632" y="0"/>
            <a:ext cx="6624736" cy="578495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Ang</a:t>
            </a:r>
            <a:r>
              <a:rPr lang="en-US" b="1" dirty="0"/>
              <a:t> </a:t>
            </a:r>
            <a:r>
              <a:rPr lang="en-US" b="1" dirty="0" err="1"/>
              <a:t>Dakalang</a:t>
            </a:r>
            <a:r>
              <a:rPr lang="en-US" b="1" dirty="0"/>
              <a:t> </a:t>
            </a:r>
            <a:r>
              <a:rPr lang="en-US" b="1" dirty="0" err="1"/>
              <a:t>Biyaya</a:t>
            </a:r>
            <a:r>
              <a:rPr lang="en-US" b="1" dirty="0"/>
              <a:t> Ni Jesus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620688"/>
            <a:ext cx="4248472" cy="5018112"/>
          </a:xfrm>
        </p:spPr>
        <p:txBody>
          <a:bodyPr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dakilang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biyaya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Jesus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akin,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Umid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dila’t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sambitin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Pasanin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inibis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lumaya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Dahil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inabot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Kanyang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biyaya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Ang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dakilang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biyaya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ni</a:t>
            </a:r>
            <a:r>
              <a:rPr lang="en-US" sz="1600" b="1" dirty="0" smtClean="0">
                <a:solidFill>
                  <a:srgbClr val="FF0000"/>
                </a:solidFill>
              </a:rPr>
              <a:t> Jesus,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Ay </a:t>
            </a:r>
            <a:r>
              <a:rPr lang="en-US" sz="1600" b="1" dirty="0" err="1" smtClean="0">
                <a:solidFill>
                  <a:srgbClr val="FF0000"/>
                </a:solidFill>
              </a:rPr>
              <a:t>malalim</a:t>
            </a:r>
            <a:r>
              <a:rPr lang="en-US" sz="1600" b="1" dirty="0" smtClean="0">
                <a:solidFill>
                  <a:srgbClr val="FF0000"/>
                </a:solidFill>
              </a:rPr>
              <a:t> pa </a:t>
            </a:r>
            <a:r>
              <a:rPr lang="en-US" sz="1600" b="1" dirty="0" err="1" smtClean="0">
                <a:solidFill>
                  <a:srgbClr val="FF0000"/>
                </a:solidFill>
              </a:rPr>
              <a:t>kay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dagat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Ang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dakilang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biyaya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ay </a:t>
            </a:r>
            <a:r>
              <a:rPr lang="en-US" sz="1600" b="1" dirty="0" err="1" smtClean="0">
                <a:solidFill>
                  <a:srgbClr val="FF0000"/>
                </a:solidFill>
              </a:rPr>
              <a:t>sapat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Oo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sapat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Higit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lapad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aking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sala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Lampas </a:t>
            </a:r>
            <a:r>
              <a:rPr lang="en-US" sz="1600" b="1" dirty="0" err="1" smtClean="0">
                <a:solidFill>
                  <a:srgbClr val="FF0000"/>
                </a:solidFill>
              </a:rPr>
              <a:t>sa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aking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kasalanan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O! </a:t>
            </a:r>
            <a:r>
              <a:rPr lang="en-US" sz="1600" b="1" dirty="0" err="1" smtClean="0">
                <a:solidFill>
                  <a:srgbClr val="FF0000"/>
                </a:solidFill>
              </a:rPr>
              <a:t>purihin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natin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kay</a:t>
            </a:r>
            <a:r>
              <a:rPr lang="en-US" sz="1600" b="1" dirty="0" smtClean="0">
                <a:solidFill>
                  <a:srgbClr val="FF0000"/>
                </a:solidFill>
              </a:rPr>
              <a:t> Jesus </a:t>
            </a:r>
            <a:r>
              <a:rPr lang="en-US" sz="1600" b="1" dirty="0" err="1" smtClean="0">
                <a:solidFill>
                  <a:srgbClr val="FF0000"/>
                </a:solidFill>
              </a:rPr>
              <a:t>na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Pangalan</a:t>
            </a:r>
            <a:r>
              <a:rPr lang="en-US" sz="16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en-US" sz="1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dakilang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biyaya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ni</a:t>
            </a:r>
            <a:r>
              <a:rPr lang="en-US" sz="1600" b="1" dirty="0" smtClean="0">
                <a:solidFill>
                  <a:schemeClr val="tx1"/>
                </a:solidFill>
              </a:rPr>
              <a:t> Jesus </a:t>
            </a:r>
            <a:r>
              <a:rPr lang="en-US" sz="1600" b="1" dirty="0" err="1" smtClean="0">
                <a:solidFill>
                  <a:schemeClr val="tx1"/>
                </a:solidFill>
              </a:rPr>
              <a:t>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lahat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Dahil</a:t>
            </a:r>
            <a:r>
              <a:rPr lang="en-US" sz="1600" b="1" dirty="0" smtClean="0">
                <a:solidFill>
                  <a:schemeClr val="tx1"/>
                </a:solidFill>
              </a:rPr>
              <a:t>  </a:t>
            </a:r>
            <a:r>
              <a:rPr lang="en-US" sz="1600" b="1" dirty="0" err="1" smtClean="0">
                <a:solidFill>
                  <a:schemeClr val="tx1"/>
                </a:solidFill>
              </a:rPr>
              <a:t>diya'y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luminis</a:t>
            </a:r>
            <a:r>
              <a:rPr lang="en-US" sz="1600" b="1" dirty="0" smtClean="0">
                <a:solidFill>
                  <a:schemeClr val="tx1"/>
                </a:solidFill>
              </a:rPr>
              <a:t> at </a:t>
            </a:r>
            <a:r>
              <a:rPr lang="en-US" sz="1600" b="1" dirty="0" err="1" smtClean="0">
                <a:solidFill>
                  <a:schemeClr val="tx1"/>
                </a:solidFill>
              </a:rPr>
              <a:t>ako’y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nagligtas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Tanikala'y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naputol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pinalaya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ako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Pagkat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inabot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biyaya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ni</a:t>
            </a:r>
            <a:r>
              <a:rPr lang="en-US" sz="1600" b="1" dirty="0" smtClean="0">
                <a:solidFill>
                  <a:schemeClr val="tx1"/>
                </a:solidFill>
              </a:rPr>
              <a:t> Cristo!</a:t>
            </a:r>
          </a:p>
          <a:p>
            <a:pPr algn="l"/>
            <a:endParaRPr lang="en-US" sz="1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dakilang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biyaya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kahit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pusakal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Na </a:t>
            </a:r>
            <a:r>
              <a:rPr lang="en-US" sz="1600" b="1" dirty="0" err="1" smtClean="0">
                <a:solidFill>
                  <a:schemeClr val="tx1"/>
                </a:solidFill>
              </a:rPr>
              <a:t>salari'y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nagiging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tunay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ngang</a:t>
            </a:r>
            <a:r>
              <a:rPr lang="en-US" sz="1600" b="1" dirty="0" smtClean="0">
                <a:solidFill>
                  <a:schemeClr val="tx1"/>
                </a:solidFill>
              </a:rPr>
              <a:t> banal;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Kapayapaat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langit</a:t>
            </a:r>
            <a:r>
              <a:rPr lang="en-US" sz="1600" b="1" dirty="0" smtClean="0">
                <a:solidFill>
                  <a:schemeClr val="tx1"/>
                </a:solidFill>
              </a:rPr>
              <a:t>, Ay </a:t>
            </a:r>
            <a:r>
              <a:rPr lang="en-US" sz="1600" b="1" dirty="0" err="1" smtClean="0">
                <a:solidFill>
                  <a:schemeClr val="tx1"/>
                </a:solidFill>
              </a:rPr>
              <a:t>idinudulot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Sa </a:t>
            </a:r>
            <a:r>
              <a:rPr lang="en-US" sz="1600" b="1" dirty="0" err="1" smtClean="0">
                <a:solidFill>
                  <a:schemeClr val="tx1"/>
                </a:solidFill>
              </a:rPr>
              <a:t>sinumang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nagtitiwala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kay</a:t>
            </a:r>
            <a:r>
              <a:rPr lang="en-US" sz="1600" b="1" dirty="0" smtClean="0">
                <a:solidFill>
                  <a:schemeClr val="tx1"/>
                </a:solidFill>
              </a:rPr>
              <a:t> Jesus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132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Ang Dakalang Biyaya Ni Jesus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Ang Dakalang Biyaya Ni Jesus</dc:title>
  <dc:creator>mary</dc:creator>
  <cp:lastModifiedBy>mary</cp:lastModifiedBy>
  <cp:revision>15</cp:revision>
  <dcterms:created xsi:type="dcterms:W3CDTF">2021-02-14T15:51:16Z</dcterms:created>
  <dcterms:modified xsi:type="dcterms:W3CDTF">2021-02-14T19:35:37Z</dcterms:modified>
</cp:coreProperties>
</file>