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B06D-225B-4BB6-9220-BBFBC8B29B9B}" type="datetimeFigureOut">
              <a:rPr lang="en-US" smtClean="0"/>
              <a:pPr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37AD2-4BBB-4C0D-A612-67335561EF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Å, For Djup I Jesu Kjærle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832648" cy="476671"/>
          </a:xfrm>
        </p:spPr>
        <p:txBody>
          <a:bodyPr>
            <a:normAutofit fontScale="90000"/>
          </a:bodyPr>
          <a:lstStyle/>
          <a:p>
            <a:r>
              <a:rPr lang="nn-NO" b="1" dirty="0" smtClean="0"/>
              <a:t>Å, </a:t>
            </a:r>
            <a:r>
              <a:rPr lang="nn-NO" b="1" dirty="0" smtClean="0"/>
              <a:t>For Djup I Jesu Kjærleik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6408712" cy="5760640"/>
          </a:xfrm>
        </p:spPr>
        <p:txBody>
          <a:bodyPr>
            <a:noAutofit/>
          </a:bodyPr>
          <a:lstStyle/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Å, for djup i Jesu kjærleik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Utan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grenser, botnlaus, fri!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ei mektig havsens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bylgje  har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løynt mi syndetid.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Over, under, rundt omkring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  er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sterke kjærleiks straum,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driv meg fram imot mitt heimland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dyre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fagre framtidsdraum</a:t>
            </a: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Å, for djup i Jesu kjærleik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Sprei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hans pris frå hav til hav: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han elskar alle, alle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frelser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oss frå synd og grav,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han vaktar sine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kjære  som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kjøpte med sitt blod,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 han bed for veike vener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sender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 og trøyst og mod!</a:t>
            </a: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n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Å, for djup i Jesu kjærleik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Ingen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stad eg kviler så.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eit mektig hav av signing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som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hamn av fred og ro!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Å, for djup i Jesu kjærleik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Der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himmels himmel er.</a:t>
            </a:r>
          </a:p>
          <a:p>
            <a:pPr algn="l"/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Mine lengsler stig mot trona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mine </a:t>
            </a:r>
            <a:r>
              <a:rPr lang="nn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augo Lammet ser.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Å, For Djup I Jesu Kjærleik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Å, for djup i Jesu kjærleik</dc:title>
  <dc:creator>mary</dc:creator>
  <cp:lastModifiedBy>mary</cp:lastModifiedBy>
  <cp:revision>5</cp:revision>
  <dcterms:created xsi:type="dcterms:W3CDTF">2021-02-20T17:49:23Z</dcterms:created>
  <dcterms:modified xsi:type="dcterms:W3CDTF">2021-02-23T18:16:55Z</dcterms:modified>
</cp:coreProperties>
</file>