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04B6D-E7D0-4783-95A6-AD8FAECB7A30}" type="datetimeFigureOut">
              <a:rPr lang="en-US" smtClean="0"/>
              <a:t>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D2E1-4B80-4BB0-8D2B-EBA9F668ED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てよいざた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600400" cy="54868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た</a:t>
            </a:r>
            <a:r>
              <a:rPr lang="ja-JP" altLang="en-US" b="1"/>
              <a:t>てよいざたて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4752528" cy="52839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立てよ、いざ立て　主の兵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つわもの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見ずや、御旗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みはた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　ひるがえるを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すべての仇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あだ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　滅ぼすまで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君は先立ち　行かせ給わん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立てよ、聞かずや　主の角笛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いざ 戦いの　門出急がん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君が隊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につく　この身なれば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雲なす仇も　何か恐れん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立てよ、我が主の　力により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神の鎧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よろい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　堅くまとい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御霊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みたま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の剣　打ちかざして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おのが持ち場に　勇み進め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立てよ、戦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いくさ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　やがて終わり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永久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とわ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の勝ち歌　高く歌い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尽きぬ生命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　冠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かむり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を受け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栄えの君と　ともに治めん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たてよいざたて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たてよいざたて </dc:title>
  <dc:creator>mary</dc:creator>
  <cp:lastModifiedBy>mary</cp:lastModifiedBy>
  <cp:revision>5</cp:revision>
  <dcterms:created xsi:type="dcterms:W3CDTF">2021-01-02T16:09:47Z</dcterms:created>
  <dcterms:modified xsi:type="dcterms:W3CDTF">2021-01-02T18:11:48Z</dcterms:modified>
</cp:coreProperties>
</file>