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45A0-7F79-4CA4-AE51-B06DF7F4183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AB569-C2E7-4234-A565-05EDFD83E0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ใจชั่วเท่าใดข้าฯก็เชื่อว่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544616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ใจ</a:t>
            </a:r>
            <a:r>
              <a:rPr lang="th-TH" b="1" dirty="0"/>
              <a:t>ชั่วเท่าใดข้าฯก็เชื่อว่า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3312368" cy="561662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ใจชั่วเท่าใดข้าฯก็เชื่อว่า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โลหิตพระองค์ได้ไหลไถ่ข้าฯ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พระองค์ตรัสว่า เชิญมาอย่าช้า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 ข้าฯเชื่อ เดี๋ยวนี้ 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บาปมีเท่าใดไม่ควรรอไว้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ข้าฯไม่สามารถชำระตนได้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ล้างบาปสะอาดภายนอกภายใน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 ข้าฯเชื่อ เดี๋ยวนี้ 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กังวลมากมายจิตใจวุ่นวาย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ถูกการรบกวนจนเกิดสงสัย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ต่อสู้ภายนอกและกลัวในใจ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 ข้าฯเชื่อ เดี๋ยวนี้ 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ใจบาปเท่าใดพระองค์ทรงรับ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ยกโทษความบาปความทุกข์จึงดับ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เมื่อสารภาพทรงโปรดสดับ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 ข้าฯเชื่อ เดี๋ยวนี้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ความรักยิ่งใหญ่น่าอัศจรรย์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พระองค์ทำลายสิ่งร้ายทุกอัน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ข้าฯขอเป็นสาวกด้วยใจมั่น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พระเยซูเจ้า ข้าฯเชื่อ เดี๋ยวนี้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139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ใจชั่วเท่าใดข้าฯก็เชื่อว่า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ใจชั่วเท่าใดข้าฯก็เชื่อว่า</dc:title>
  <dc:creator>mary</dc:creator>
  <cp:lastModifiedBy>mary</cp:lastModifiedBy>
  <cp:revision>4</cp:revision>
  <dcterms:created xsi:type="dcterms:W3CDTF">2021-01-22T16:32:24Z</dcterms:created>
  <dcterms:modified xsi:type="dcterms:W3CDTF">2021-01-22T18:45:53Z</dcterms:modified>
</cp:coreProperties>
</file>