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6B6D-E332-4CA4-998D-DB47780FBBA2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7BC31-6918-434D-ABC0-C32D4B48DA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มื่อข้าคิดถึงองค์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5976664" cy="360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เมื่อ</a:t>
            </a:r>
            <a:r>
              <a:rPr lang="th-TH" b="1" dirty="0"/>
              <a:t>ข้าคิดถึงองค์พระเยซู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8352928" cy="4824536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1.เมื่อข้าฯคิดถึงองค์พระเยซู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เกิดมีความสุขชื่นใจ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ซึ่งเป็นความสุขที่ใครไม่รู้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เมื่อเห็นพระองค์อยู่ใกล้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2.พระนามพระเยซูเลิศประเสริฐ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ไม่มีนามอื่นเทียบได้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ยศศักดิ์พระองค์รุ่งเรืองล้ำเลิศ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ทรงช่วยมนุษย์ทั้งหลาย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3.ทรงเป็นที่พึ่งของคนถ่อมใจ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ข้าฯจึงปิติยินดี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ถ้าข้าฯสะดุดล้มลงเมื่อใด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พระองค์เมตตาปราณี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4.ครั้นเมื่อข้าฯเชื่อองค์พระเยซู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ก็ได้ความรักอิ่มใจ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นอกจากเหล่าศิษย์ไม่มีใครรู้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ความรักพระเจ้ายิ่งใหญ่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5.ข้ายินดีรักพระองค์สุดใจ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เพราะทรงรักข้าฯแต่ก่อน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ทรงเป็นสง่าราศีสืบไป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ตลอดกาลนิรันดร.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เมื่อข้าคิดถึงองค์พระเยซู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เมื่อข้าคิดถึงองค์พระเยซู </dc:title>
  <dc:creator>mary</dc:creator>
  <cp:lastModifiedBy>mary</cp:lastModifiedBy>
  <cp:revision>4</cp:revision>
  <dcterms:created xsi:type="dcterms:W3CDTF">2021-01-12T18:00:35Z</dcterms:created>
  <dcterms:modified xsi:type="dcterms:W3CDTF">2021-01-12T19:00:22Z</dcterms:modified>
</cp:coreProperties>
</file>