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92A-8407-4A63-A5D6-9232157A4F51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A3774-E8DE-41A3-A904-1A8CA607C1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92A-8407-4A63-A5D6-9232157A4F51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A3774-E8DE-41A3-A904-1A8CA607C1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92A-8407-4A63-A5D6-9232157A4F51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A3774-E8DE-41A3-A904-1A8CA607C1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92A-8407-4A63-A5D6-9232157A4F51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A3774-E8DE-41A3-A904-1A8CA607C1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92A-8407-4A63-A5D6-9232157A4F51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A3774-E8DE-41A3-A904-1A8CA607C1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92A-8407-4A63-A5D6-9232157A4F51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A3774-E8DE-41A3-A904-1A8CA607C1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92A-8407-4A63-A5D6-9232157A4F51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A3774-E8DE-41A3-A904-1A8CA607C1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92A-8407-4A63-A5D6-9232157A4F51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A3774-E8DE-41A3-A904-1A8CA607C1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92A-8407-4A63-A5D6-9232157A4F51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A3774-E8DE-41A3-A904-1A8CA607C1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92A-8407-4A63-A5D6-9232157A4F51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A3774-E8DE-41A3-A904-1A8CA607C1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F92A-8407-4A63-A5D6-9232157A4F51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A3774-E8DE-41A3-A904-1A8CA607C1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EF92A-8407-4A63-A5D6-9232157A4F51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A3774-E8DE-41A3-A904-1A8CA607C1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ทหารของพระเยซูเจ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536504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dirty="0" smtClean="0"/>
              <a:t>ทหาร</a:t>
            </a:r>
            <a:r>
              <a:rPr lang="th-TH" dirty="0"/>
              <a:t>ของพระเยซูเจ้า</a:t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680520" cy="5090120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1.ทหารของพระเยซูเจ้า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เตรียมตัวไว้ให้พร้อม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จงยืนต่อสู้หมู่มารร้าย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ร่างกาย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วายปราณก็ยอม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ทำลายความชั่วให้ศูนย์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ฤทธิ์ของพระเยซู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ออกรบชนะทุกครั้งไป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มีพระคริสต์ช่วยสู้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2.ทหารของพระเยซู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เจ้า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เชื่อฟังพระวิญญาณ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จงให้พระองค์ทรงนำ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ทาง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เหมือน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แตรซึ่งเป็นสัญญาณ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เมื่อเราต้องออกทำสงคราม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กับ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ความเลวร้ายวุ่นวาย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เราก็มีชัยไม่ต้อง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กลัว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ชั่วต้องถูกทำลาย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3.ทหารของพระเยซู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เจ้า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แรงจากพระบิดา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เรี่ยวแรงมนุษย์ช่วย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ไม่ได้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อย่า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หวังพึ่งในตนเอง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อาศัยอำนาจพระ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ดำรัส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ตรัส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แล้วใครเชื่อมีชัย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จงทูลขอด้วยความ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แน่ใจ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เพื่อให้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สมน้ำพระทัย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ทหารของพระเยซู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เจ้า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สงคราม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สงบเร็วไว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วันนี้เสียงรบยัง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กึกก้อง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รุ่ง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ขึ้นเสียงร้องมีชัย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ถ้าใครชนะแก่มาร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ร้าย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ได้มงกุฎชีวิต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แล้วอยู่กับพระเยซูเจ้า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ครอบครอง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สวรรค์เป็นนิจ อาเมน.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174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ทหารของพระเยซูเจ้า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ทหารของพระเยซูเจ้า </dc:title>
  <dc:creator>mary</dc:creator>
  <cp:lastModifiedBy>mary</cp:lastModifiedBy>
  <cp:revision>6</cp:revision>
  <dcterms:created xsi:type="dcterms:W3CDTF">2021-01-02T16:58:29Z</dcterms:created>
  <dcterms:modified xsi:type="dcterms:W3CDTF">2021-01-03T17:37:04Z</dcterms:modified>
</cp:coreProperties>
</file>