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37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1FA88-03F8-4971-B97D-540A5F9EC61F}" type="datetimeFigureOut">
              <a:rPr lang="en-US" smtClean="0"/>
              <a:pPr/>
              <a:t>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8EB2A-3650-48EF-B286-CB8D975AB2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1FA88-03F8-4971-B97D-540A5F9EC61F}" type="datetimeFigureOut">
              <a:rPr lang="en-US" smtClean="0"/>
              <a:pPr/>
              <a:t>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8EB2A-3650-48EF-B286-CB8D975AB2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1FA88-03F8-4971-B97D-540A5F9EC61F}" type="datetimeFigureOut">
              <a:rPr lang="en-US" smtClean="0"/>
              <a:pPr/>
              <a:t>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8EB2A-3650-48EF-B286-CB8D975AB2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1FA88-03F8-4971-B97D-540A5F9EC61F}" type="datetimeFigureOut">
              <a:rPr lang="en-US" smtClean="0"/>
              <a:pPr/>
              <a:t>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8EB2A-3650-48EF-B286-CB8D975AB2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1FA88-03F8-4971-B97D-540A5F9EC61F}" type="datetimeFigureOut">
              <a:rPr lang="en-US" smtClean="0"/>
              <a:pPr/>
              <a:t>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8EB2A-3650-48EF-B286-CB8D975AB2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1FA88-03F8-4971-B97D-540A5F9EC61F}" type="datetimeFigureOut">
              <a:rPr lang="en-US" smtClean="0"/>
              <a:pPr/>
              <a:t>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8EB2A-3650-48EF-B286-CB8D975AB2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1FA88-03F8-4971-B97D-540A5F9EC61F}" type="datetimeFigureOut">
              <a:rPr lang="en-US" smtClean="0"/>
              <a:pPr/>
              <a:t>1/15/2021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8EB2A-3650-48EF-B286-CB8D975AB2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1FA88-03F8-4971-B97D-540A5F9EC61F}" type="datetimeFigureOut">
              <a:rPr lang="en-US" smtClean="0"/>
              <a:pPr/>
              <a:t>1/15/2021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8EB2A-3650-48EF-B286-CB8D975AB2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1FA88-03F8-4971-B97D-540A5F9EC61F}" type="datetimeFigureOut">
              <a:rPr lang="en-US" smtClean="0"/>
              <a:pPr/>
              <a:t>1/15/2021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8EB2A-3650-48EF-B286-CB8D975AB2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1FA88-03F8-4971-B97D-540A5F9EC61F}" type="datetimeFigureOut">
              <a:rPr lang="en-US" smtClean="0"/>
              <a:pPr/>
              <a:t>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8EB2A-3650-48EF-B286-CB8D975AB2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1FA88-03F8-4971-B97D-540A5F9EC61F}" type="datetimeFigureOut">
              <a:rPr lang="en-US" smtClean="0"/>
              <a:pPr/>
              <a:t>1/15/2021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8EB2A-3650-48EF-B286-CB8D975AB2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31FA88-03F8-4971-B97D-540A5F9EC61F}" type="datetimeFigureOut">
              <a:rPr lang="en-US" smtClean="0"/>
              <a:pPr/>
              <a:t>1/15/2021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8EB2A-3650-48EF-B286-CB8D975AB2B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ome, Thou Almighty King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ome, Thou Almighty King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188641"/>
            <a:ext cx="5112568" cy="432048"/>
          </a:xfrm>
        </p:spPr>
        <p:txBody>
          <a:bodyPr>
            <a:normAutofit fontScale="90000"/>
          </a:bodyPr>
          <a:lstStyle/>
          <a:p>
            <a:r>
              <a:rPr lang="en-US" b="1" cap="small" dirty="0" smtClean="0"/>
              <a:t/>
            </a:r>
            <a:br>
              <a:rPr lang="en-US" b="1" cap="small" dirty="0" smtClean="0"/>
            </a:br>
            <a:r>
              <a:rPr lang="ml-IN" sz="4000" b="1" cap="small" dirty="0" smtClean="0"/>
              <a:t>വന്നരുൾ </a:t>
            </a:r>
            <a:r>
              <a:rPr lang="ml-IN" sz="4000" b="1" cap="small" dirty="0"/>
              <a:t>രാജനേ</a:t>
            </a:r>
            <a:r>
              <a:rPr lang="ml-IN" b="1" cap="small" dirty="0"/>
              <a:t/>
            </a:r>
            <a:br>
              <a:rPr lang="ml-IN" b="1" cap="small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620688"/>
            <a:ext cx="5112568" cy="5616624"/>
          </a:xfrm>
        </p:spPr>
        <p:txBody>
          <a:bodyPr>
            <a:noAutofit/>
          </a:bodyPr>
          <a:lstStyle/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വന്നരുൾ രാജനേ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ശക്തി താ പാടുവാൻ-സ്തുതിച്ചീടാൻ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ജയാളി നീ തന്നെ, താതനും നീ തന്നെ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വന്നുടൻ വാഴ്ക നീ ഞങ്ങളിന്മേൾ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യേശുനാഥൻ വന്നു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ശത്രുവേ വീഴ്തീടും- തോൽപ്പിച്ചീടും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ശക്തൻ സഹായിക്കും, ശത്രുവേ ഓടിക്കും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ആശ്രയം താൻ തന്നെ- കേൾക്കേണമേ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വചന ജന്മമേ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വാൾ ധരിക്കേണമേ-ശ്രദ്ധിക്കണേ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വചനം മൂലമായ്, ആശീർവദിക്കണേ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പരിശുദ്ധാത്മനേ വന്നീടണേ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ആശ്വാസദായയകാ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നിൻ സാക്ഷിയാകുവാൻ- ഈ സമയേ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സർവ്വരിൻ, ഹൃത്തിലും, വാഴുന്ന ശക്തനെ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വിട്ടുപിരിഞ്ഞീടാ- ശുദ്ധാത്മനേ</a:t>
            </a: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ത്രിയേകാ വന്ദനം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നിത്യം സ്തുതി സ്തോത്രം- എന്നെന്നേയ്ക്കും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സർവ്വത്തിൻ രാജനെ, മഹത്വം എന്നുമേ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സ്നേഹവും ഭക്തിയും- അങ്ങേക്കെന്നും.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68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വന്നരുൾ രാജനേ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വന്നരുൾ രാജനേ </dc:title>
  <dc:creator>mary</dc:creator>
  <cp:lastModifiedBy>mary</cp:lastModifiedBy>
  <cp:revision>2</cp:revision>
  <dcterms:created xsi:type="dcterms:W3CDTF">2021-01-15T19:22:59Z</dcterms:created>
  <dcterms:modified xsi:type="dcterms:W3CDTF">2021-01-15T21:09:01Z</dcterms:modified>
</cp:coreProperties>
</file>