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59F5D-27A4-44D7-95D4-2B1A410E7F9F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3A067-19CC-43F3-BD7C-650515E73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യേശുവേ ധ്യാനിക്കുമ്പോൾ ഞാ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632848" cy="404663"/>
          </a:xfrm>
        </p:spPr>
        <p:txBody>
          <a:bodyPr>
            <a:noAutofit/>
          </a:bodyPr>
          <a:lstStyle/>
          <a:p>
            <a:r>
              <a:rPr lang="ml-IN" sz="2800" b="1" dirty="0" smtClean="0"/>
              <a:t>യേശുവേ ധ്യാനിക്കുമ്പോൾ ഞാൻ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72816"/>
            <a:ext cx="9144000" cy="4176464"/>
          </a:xfrm>
        </p:spPr>
        <p:txBody>
          <a:bodyPr numCol="2">
            <a:noAutofit/>
          </a:bodyPr>
          <a:lstStyle/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ധ്യാനിക്കുമ്പോൾ ഞാൻ സന്തുഷ്ടമാനസൻ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ഏറ്റവും ആനന്ദമവൻ എത്ര മനോഹരൻ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ഹൃദയമതിന്നീവണ്ണം മാധുര്യം ഏറുന്ന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യാതൊരു നാമം ഇല്ലതു ഭൂതലങ്ങളിലും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പ്രിയം ഏറുന്ന നാമമേ ഈ ഉലകിൽ വന്നു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സ്വന്ത രക്തം അതാലെന്നെ വീണ്ടരുമ നാഥൻ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സൌരഭ്യമുള്ള നാമമേ പാരിൻ ദുഖങ്ങളിൽ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ആശ്വാസമേകുന്ന നാമം വിശ്വാസിക്കെപ്പോഴും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തന്നോടുള്ള സംസർഗ്ഗം പോൽ ഇന്നിഹത്തിൽ ഒരു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ഭാഗ്യാനുഭവമില്ലതു സ്വർഗ്ഗം തന്നെ നൂനം.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കീർത്തിമാനായ രാജനേ, വാഴുന്നവൻ നീയേ,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കീർത്തി എത്ര മാധുര്യം, നിന്നിലുണ്ടാനന്ദം!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എൻ ഹൃത്തിൽ വ-ന്നീടുമ്പോൾ, സത്യം പ്രകാശിക്കും,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ഭൂലോക മായ മാഞ്ഞിടും, ദിവ്യ സ്നേഹം വരും.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മർത്യരിൻ ശോഭ യേശുവാം, ജീവാഗ്നിയും താനേ,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മേത്തരമാകും ആനന്ദം, മറ്റൊന്നുമേകില്ലേ!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</a:t>
            </a:r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തങ്ക നാമമേ എന്നും ആരാധ്യമേ,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കഷ്ടതയിൽ വിളിക്കുമ്പോൾ നീ മാത്രം ശരണം.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നിന്നെ വാഴ്ത്തിടാൻ, നിന്നെ പുകഴ്ത്തിടാൻ,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ജീവിക്കും സാക്ഷിയാകുവാൻ നീ തുണ ചെയ്കെന്നിൽ.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മേലോക ദൂതരേക്കാളും സുന്ദര രൂപൻ നീ,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സംഗീതം പോലെ നിൻ നാമം ഹൃത്തിൽ സ്നേഹം തരും.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മായമില്ലാത്ത മാധുര്യം, നിന്നെ ഭക്ഷിപ്പോർക്കു,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മതി വരി-ല്ലൊരി-ക്കലും നിന്നെ പാനം ചെയ്കിൽ.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കഷ്ടപ്പെടുന്ന ഞങ്ങളിൻ യാചന കേൾക്കുകേ,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അന്തരാത്മാവിൽ യാചിപ്പൂ, പ്രാർത്ഥന കേൾക്കണേ.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ഞങ്ങൾ തൻ കൂടെ പാർക്കേണം ഹൃത്തിൽ ശോഭിക്കേണം,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അന്ധകാരത്തെ നീക്കേണം മോദം നിറക്കേണം.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കന്യാസൂനുവേ, നീ തന്നെ ആനന്ദം,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സ്തോത്രം സ്തുതി നിനക്കെന്നും എന്നുമെന്നേക്കുമേ.</a:t>
            </a:r>
            <a:endParaRPr lang="en-US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7664" y="908720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Yeshuve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dhyanikumbol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njan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177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യേശുവേ ധ്യാനിക്കുമ്പോൾ ഞാൻ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യേശുവേ ധ്യാനിക്കുമ്പോൾ ഞാൻ</dc:title>
  <dc:creator>mary</dc:creator>
  <cp:lastModifiedBy>mary</cp:lastModifiedBy>
  <cp:revision>6</cp:revision>
  <dcterms:created xsi:type="dcterms:W3CDTF">2021-01-12T17:04:07Z</dcterms:created>
  <dcterms:modified xsi:type="dcterms:W3CDTF">2021-01-13T20:29:37Z</dcterms:modified>
</cp:coreProperties>
</file>