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05AD2-239C-45D4-B431-99FFAF80236A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E3870-16CC-4FE8-83BC-8B764132E44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വിലെൻ തോഴനെ കണ്ടേ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352928" cy="360040"/>
          </a:xfrm>
        </p:spPr>
        <p:txBody>
          <a:bodyPr>
            <a:noAutofit/>
          </a:bodyPr>
          <a:lstStyle/>
          <a:p>
            <a:r>
              <a:rPr lang="ml-IN" sz="3200" b="1" dirty="0" smtClean="0"/>
              <a:t>യേശുവിലെൻ തോഴനെ കണ്ടേൻ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968552" cy="5688632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1.യേശുവിലെൻ തോഴനെ കണ്ടേൻ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എനിക്കെല്ലാമായവനെ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പതിനായിരങ്ങളിൽ ഏറ്റം സുന്ദരനെ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ശാരോനിൻ പനിനീർ പുഷ്പം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അവനെ ഞാൻ കണ്ടെത്തിയേ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പതിനായിരങ്ങളിൽ ഏറ്റം സുന്ദരനെ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2.തുമ്പം ദുഃഖങ്ങളതിൽ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ആശ്വാസം നൽകുന്നോൻ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എൻഭാരമെല്ലാം ചുമക്കാമെന്നേറ്റതാൽ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3.ലോകരെല്ലാം കൈവെടിഞ്ഞാലും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ശോകഭാരം ഏറിയാലും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രക്ഷാകരൻ താങ്ങും തണലുമായ്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4.അവനെന്നെ മറുക്കുകില്ല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മൃത്യുവിലും കൈവിടില്ല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അവനിഷ്ടം ഞാൻ ചെയ്തെന്നും ജീവിക്കും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5.മഹിമയിൽ ഞാൻ കിരീടം ചൂടി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അവൻ മുഖം ഞാൻ ദർശിക്കും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അങ്ങു ജീവന്റെ നദി കവിഞ്ഞൊഴുകുമേ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യേശുവിലെൻ തോഴനെ കണ്ടേൻ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യേശുവിലെൻ തോഴനെ കണ്ടേൻ</dc:title>
  <dc:creator>mary</dc:creator>
  <cp:lastModifiedBy>mary</cp:lastModifiedBy>
  <cp:revision>10</cp:revision>
  <dcterms:created xsi:type="dcterms:W3CDTF">2021-01-10T18:45:19Z</dcterms:created>
  <dcterms:modified xsi:type="dcterms:W3CDTF">2021-01-10T21:52:21Z</dcterms:modified>
</cp:coreProperties>
</file>