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BA583-6293-4478-A6EB-2B3ADE6E8CC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F7991-471D-443C-8D9D-ECAE0C105D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പിളര്‍ന്നോരു പാറയ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6840760" cy="578495"/>
          </a:xfrm>
        </p:spPr>
        <p:txBody>
          <a:bodyPr>
            <a:normAutofit fontScale="90000"/>
          </a:bodyPr>
          <a:lstStyle/>
          <a:p>
            <a:r>
              <a:rPr lang="ml-IN" b="1" dirty="0" smtClean="0"/>
              <a:t>പിളര്‍ന്നോരു പാറയേ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7704856" cy="5400600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പിളര്‍ന്നോരു പാറയേ! നിന്നില്‍ ഞാന്‍ മറയട്ടേ.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തുറന്ന നിൻ ചങ്കിലെ രക്തം ജലം പാപത്തെ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നീക്കി സുഖം നൽകട്ടെ മുറ്റും രക്ഷിക്ക എന്നെ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കല്പന കാത്തീടുവാൻ ഒട്ടും പ്രാപ്തനല്ലേ ഞാൻ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വൈരാഗ്യമേറിയാലും കണ്ണൂനീർ ചൊരിഞ്ഞാലും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വന്നിടാ പാപനാശം നീ താൻ രക്ഷിക്ക വേണം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വെറും കൈയ്യായ് ഞാനങ്ങു ക്രൂശിൽ മാത്രം നമ്പുന്നു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നഗ്നൻ ഞാൻ നിൻ വസ്ത്രം താ ഹീനൻ ഞാൻ നിൻ കൃപതാ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മ്ലേഛനായ് വരുന്നിതാ സ്വച്ഛനാക്കൂ്കു രക്ഷകാ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എന്നിലോടുന്നീശ്വാസം വിട്ടെൻ കണ്മങ്ങുന്നേരം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സ്വർലോക ഭാഗ്യം ചേർന്നു നിന്നെ ഞാൻ കാണുന്നങ്ങു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പിളർന്നോരു പാറയേ നിന്നിൽ ഞാൻ മറയട്ടെ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പിളര്‍ന്നോരു പാറയേ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പിളര്‍ന്നോരു പാറയേ</dc:title>
  <dc:creator>mary</dc:creator>
  <cp:lastModifiedBy>mary</cp:lastModifiedBy>
  <cp:revision>4</cp:revision>
  <dcterms:created xsi:type="dcterms:W3CDTF">2021-01-11T17:44:59Z</dcterms:created>
  <dcterms:modified xsi:type="dcterms:W3CDTF">2021-01-11T19:46:17Z</dcterms:modified>
</cp:coreProperties>
</file>