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CEF5-FE55-475B-A726-CA0AC4399208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0996-BF05-4CF8-ADE0-97266C214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CEF5-FE55-475B-A726-CA0AC4399208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0996-BF05-4CF8-ADE0-97266C214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CEF5-FE55-475B-A726-CA0AC4399208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0996-BF05-4CF8-ADE0-97266C214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CEF5-FE55-475B-A726-CA0AC4399208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0996-BF05-4CF8-ADE0-97266C214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CEF5-FE55-475B-A726-CA0AC4399208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0996-BF05-4CF8-ADE0-97266C214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CEF5-FE55-475B-A726-CA0AC4399208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0996-BF05-4CF8-ADE0-97266C214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CEF5-FE55-475B-A726-CA0AC4399208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0996-BF05-4CF8-ADE0-97266C214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CEF5-FE55-475B-A726-CA0AC4399208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0996-BF05-4CF8-ADE0-97266C214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CEF5-FE55-475B-A726-CA0AC4399208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0996-BF05-4CF8-ADE0-97266C214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CEF5-FE55-475B-A726-CA0AC4399208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0996-BF05-4CF8-ADE0-97266C214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CEF5-FE55-475B-A726-CA0AC4399208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0996-BF05-4CF8-ADE0-97266C214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ACEF5-FE55-475B-A726-CA0AC4399208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E0996-BF05-4CF8-ADE0-97266C2142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നിന്നീടിൻ യേശുവിനായ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260648"/>
            <a:ext cx="5976664" cy="288032"/>
          </a:xfrm>
        </p:spPr>
        <p:txBody>
          <a:bodyPr>
            <a:normAutofit fontScale="90000"/>
          </a:bodyPr>
          <a:lstStyle/>
          <a:p>
            <a:r>
              <a:rPr lang="ml-IN" sz="3200" b="1" dirty="0" smtClean="0"/>
              <a:t>നിന്നീടിൻ യേശുവിനായ്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2936" y="874877"/>
            <a:ext cx="5976664" cy="5832648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നിന്നീടിൻ യേശുവിന്നായ് ക്രിസ്ത്യ സേനകളെ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ഉയർത്തീടിൻ കൊടിയെ നഷ്ടം നേരിടല്ലേ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ജയം ജയം തനിക്കും തന്റെ സേനകൾക്കും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വൈരികൾ എല്ലാം തോൽക്കും താൻ കർത്താവായ് വാഴും</a:t>
            </a: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നിന്നീടിൻ യേശുവിന്നായ് എന്നീ പോർ വിളി കേൾ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നിങ്ങൾ നിദ്ര കൊണ്ടാലോ അവനു ലജ്ജ താൻ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ഉള്ളിലും പുറത്തും കാണുന്ന തിന്മയെ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നേരിട്ടു പോരാടി ഇല്ലായ്മ ആക്കുക</a:t>
            </a: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നിന്നീടിൻ യേശുവിന്നായ് കാഹളനാദം കേൾ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മുന്നോട്ടു ചേരിൻ പോരിൽ ഈ നേരം വീരരെ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എണ്ണം ഇല്ലാ വൈരികൾ ഏറ്റം ശൗര്യമുള്ളോർ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പേടിച്ചിടേണ്ടവരെ ധൈര്യമായി ചെയ്ക പോർ</a:t>
            </a: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നിന്നീടിൻ യേശുവിന്നായ് തൻ ശക്തി ശരണം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സ്വശക്തി ഫലിച്ചീടാ സ്വ ആശ്രയം വൃഥാ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സർവ്വായുധവർഗ്ഗം നീ ആത്മാവിൽ ധരിക്ക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ആപത്തിൻ നടുവിലും ആവതു ചെയ്ക പോർ</a:t>
            </a: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*നിന്നീടിൻ യേശുവിന്നായ് നിരന്നു നിൽക്ക നാം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ജയം യഹോവാക്കെന്നു ഉച്ചത്തിൽ ആർപ്പിടിൻ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അനേകർ വീണെന്നാലും ധീരരായ് നിൽക്ക നാം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മരണം നേരിട്ടാലും നമുക്ക് നേട്ടം താൻ</a:t>
            </a: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നിന്നീടിൻ യേശുവിന്നായ് യുദ്ധം വേഗം തീരും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ഇന്നു പോരിൻ സന്നാഹം നാളെ ജയഗീതം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ജയാളിക്കു ലഭിക്കും ജീവന്റെ കിരീടം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തേജസിൽ യേശുവോടു വാണീടും എന്നുമേ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119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നിന്നീടിൻ യേശുവിനായ്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നിന്നീടിൻ യേശുവിനായ്</dc:title>
  <dc:creator>mary</dc:creator>
  <cp:lastModifiedBy>mary</cp:lastModifiedBy>
  <cp:revision>6</cp:revision>
  <dcterms:created xsi:type="dcterms:W3CDTF">2021-01-02T16:44:50Z</dcterms:created>
  <dcterms:modified xsi:type="dcterms:W3CDTF">2021-01-06T18:28:23Z</dcterms:modified>
</cp:coreProperties>
</file>