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1327B-8B95-460D-BFB7-1C76D120BE21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3288-96D2-411A-9612-766DAC399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1327B-8B95-460D-BFB7-1C76D120BE21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3288-96D2-411A-9612-766DAC399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1327B-8B95-460D-BFB7-1C76D120BE21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3288-96D2-411A-9612-766DAC399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1327B-8B95-460D-BFB7-1C76D120BE21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3288-96D2-411A-9612-766DAC399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1327B-8B95-460D-BFB7-1C76D120BE21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3288-96D2-411A-9612-766DAC399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1327B-8B95-460D-BFB7-1C76D120BE21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3288-96D2-411A-9612-766DAC399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1327B-8B95-460D-BFB7-1C76D120BE21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3288-96D2-411A-9612-766DAC399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1327B-8B95-460D-BFB7-1C76D120BE21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3288-96D2-411A-9612-766DAC399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1327B-8B95-460D-BFB7-1C76D120BE21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3288-96D2-411A-9612-766DAC399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1327B-8B95-460D-BFB7-1C76D120BE21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3288-96D2-411A-9612-766DAC399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1327B-8B95-460D-BFB7-1C76D120BE21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3288-96D2-411A-9612-766DAC399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1327B-8B95-460D-BFB7-1C76D120BE21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83288-96D2-411A-9612-766DAC3997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എനിക്കായ് ചിന്തി നിന്‍ രക്ത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820472" cy="4248472"/>
          </a:xfrm>
        </p:spPr>
        <p:txBody>
          <a:bodyPr numCol="2"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എനിക്കായി ചിന്തി നിൻ രക്തം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ഇല്ലിതല്ലാതൊരു ന്യായം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ഇപ്പോഴും നിൻ വിളി ഓർത്തു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ദേവാട്ടിൻ കുട്ടീ വരുന്നേൻ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വിവിധ സംശയങ്ങളാൽ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വിചാര പോരാട്ടങ്ങളാൽ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വിപത്തിൽ അകപ്പെട്ടു ഞാൻ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ദേവാട്ടിൻ കുട്ടീ വരുന്നേൻ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ദാരിദ്രാരിഷ്ടൻ കുരുടൻ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ധനസ്ഖ്യങ്ങൾ കാഴ്ച്ചയും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ദാനമായ് നിങ്കൽ ലഭിപ്പാൻ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ദേവാട്ടിൻ കുട്ടീ വരുന്നേൻ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എന്നെ നീ കൈകൊണ്ടിടുമേ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പിഴ പോക്കി രക്ഷിക്കും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എന്നല്ലോ നിൻ വാഗ്ദത്തവും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ദേവാട്ടിൻ കുട്ടീ വരുന്നേൻ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 അഗോചരമാം നിൻ സ്നേഹം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അഗാധപ്രയാസം തീർത്തു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അയ്യോ നിന്റെ നിന്റെതാവാൻ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ദേവാട്ടിൻ കുട്ടീ വരുന്നേൻ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 ആ സൈര്യ സ്നേഹത്തിൻ നീളം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ആഴം ഉയരം വീതിയും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ആരാഞ്ഞാറിഞ്ഞ-ങ്ങോർക്കുവാൻ</a:t>
            </a:r>
            <a:b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ദേവാട്ടിൻ കുട്ടീ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വരുന്നേൻ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548679"/>
          </a:xfrm>
        </p:spPr>
        <p:txBody>
          <a:bodyPr>
            <a:noAutofit/>
          </a:bodyPr>
          <a:lstStyle/>
          <a:p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ml-IN" sz="3200" b="1" cap="small" dirty="0" smtClean="0"/>
              <a:t>എനിക്കായ് </a:t>
            </a:r>
            <a:r>
              <a:rPr lang="ml-IN" sz="3200" b="1" cap="small" dirty="0"/>
              <a:t>ചിന്തി നിന്‍ രക്തം</a:t>
            </a:r>
            <a:br>
              <a:rPr lang="ml-IN" sz="3200" b="1" cap="small" dirty="0"/>
            </a:b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എനിക്കായ് ചിന്തി നിന്‍ രക്തം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എനിക്കായ് ചിന്തി നിന്‍ രക്തം </dc:title>
  <dc:creator>mary</dc:creator>
  <cp:lastModifiedBy>mary</cp:lastModifiedBy>
  <cp:revision>4</cp:revision>
  <dcterms:created xsi:type="dcterms:W3CDTF">2021-01-17T02:07:30Z</dcterms:created>
  <dcterms:modified xsi:type="dcterms:W3CDTF">2021-01-18T17:31:06Z</dcterms:modified>
</cp:coreProperties>
</file>