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86FA0-D0FB-418E-B679-913118657EC5}" type="datetimeFigureOut">
              <a:rPr lang="en-US" smtClean="0"/>
              <a:pPr/>
              <a:t>1/8/2021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E09C3-10DF-4ECC-8EE1-A6E351C160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86FA0-D0FB-418E-B679-913118657EC5}" type="datetimeFigureOut">
              <a:rPr lang="en-US" smtClean="0"/>
              <a:pPr/>
              <a:t>1/8/2021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E09C3-10DF-4ECC-8EE1-A6E351C160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86FA0-D0FB-418E-B679-913118657EC5}" type="datetimeFigureOut">
              <a:rPr lang="en-US" smtClean="0"/>
              <a:pPr/>
              <a:t>1/8/2021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E09C3-10DF-4ECC-8EE1-A6E351C160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86FA0-D0FB-418E-B679-913118657EC5}" type="datetimeFigureOut">
              <a:rPr lang="en-US" smtClean="0"/>
              <a:pPr/>
              <a:t>1/8/2021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E09C3-10DF-4ECC-8EE1-A6E351C160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86FA0-D0FB-418E-B679-913118657EC5}" type="datetimeFigureOut">
              <a:rPr lang="en-US" smtClean="0"/>
              <a:pPr/>
              <a:t>1/8/2021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E09C3-10DF-4ECC-8EE1-A6E351C160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86FA0-D0FB-418E-B679-913118657EC5}" type="datetimeFigureOut">
              <a:rPr lang="en-US" smtClean="0"/>
              <a:pPr/>
              <a:t>1/8/2021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E09C3-10DF-4ECC-8EE1-A6E351C160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86FA0-D0FB-418E-B679-913118657EC5}" type="datetimeFigureOut">
              <a:rPr lang="en-US" smtClean="0"/>
              <a:pPr/>
              <a:t>1/8/2021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E09C3-10DF-4ECC-8EE1-A6E351C160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86FA0-D0FB-418E-B679-913118657EC5}" type="datetimeFigureOut">
              <a:rPr lang="en-US" smtClean="0"/>
              <a:pPr/>
              <a:t>1/8/2021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E09C3-10DF-4ECC-8EE1-A6E351C160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86FA0-D0FB-418E-B679-913118657EC5}" type="datetimeFigureOut">
              <a:rPr lang="en-US" smtClean="0"/>
              <a:pPr/>
              <a:t>1/8/2021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E09C3-10DF-4ECC-8EE1-A6E351C160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86FA0-D0FB-418E-B679-913118657EC5}" type="datetimeFigureOut">
              <a:rPr lang="en-US" smtClean="0"/>
              <a:pPr/>
              <a:t>1/8/2021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E09C3-10DF-4ECC-8EE1-A6E351C160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86FA0-D0FB-418E-B679-913118657EC5}" type="datetimeFigureOut">
              <a:rPr lang="en-US" smtClean="0"/>
              <a:pPr/>
              <a:t>1/8/2021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E09C3-10DF-4ECC-8EE1-A6E351C160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C86FA0-D0FB-418E-B679-913118657EC5}" type="datetimeFigureOut">
              <a:rPr lang="en-US" smtClean="0"/>
              <a:pPr/>
              <a:t>1/8/2021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EE09C3-10DF-4ECC-8EE1-A6E351C1603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mazing Grace1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mazing Grace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91680" y="1"/>
            <a:ext cx="5688632" cy="476672"/>
          </a:xfrm>
        </p:spPr>
        <p:txBody>
          <a:bodyPr>
            <a:noAutofit/>
          </a:bodyPr>
          <a:lstStyle/>
          <a:p>
            <a:r>
              <a:rPr lang="ml-IN" sz="3200" b="1" dirty="0" smtClean="0"/>
              <a:t>ആശ്ചര്യ കൃപ ഇമ്പമേ</a:t>
            </a:r>
            <a:endParaRPr lang="en-US" sz="32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620688"/>
            <a:ext cx="6840760" cy="5976664"/>
          </a:xfrm>
        </p:spPr>
        <p:txBody>
          <a:bodyPr>
            <a:noAutofit/>
          </a:bodyPr>
          <a:lstStyle/>
          <a:p>
            <a:pPr algn="l"/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ആശ്ചര്യ കൃപ ഇമ്പമേ എന്നെയും രക്ഷിച്ചു.</a:t>
            </a:r>
          </a:p>
          <a:p>
            <a:pPr algn="l"/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ഞാന്‍ അന്ധനായ്‌ കണ്ടെത്തി നീ തുറന്നെന്‍ കണ്ണുകള്‍</a:t>
            </a:r>
          </a:p>
          <a:p>
            <a:pPr algn="l"/>
            <a:endParaRPr lang="ml-I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കൃപയേകും ഭയം ഉള്ളില്‍ കൃപയാല്‍ നീങ്ങിയേ</a:t>
            </a:r>
          </a:p>
          <a:p>
            <a:pPr algn="l"/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അനര്‍ഘമാം കൃപയതിന്‍ വിശ്വാസമെന്‍ ഭാഗ്യം</a:t>
            </a:r>
          </a:p>
          <a:p>
            <a:pPr algn="l"/>
            <a:endParaRPr lang="ml-I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വൈഷ്മ്യമേറും മേട്ടിലും കൃപയാല്‍ താങ്ങിയേ</a:t>
            </a:r>
          </a:p>
          <a:p>
            <a:pPr algn="l"/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ആ ദിവ്യകൃപ ആശ്രയം വീട്ടിലെത്തും വരെ.</a:t>
            </a:r>
          </a:p>
          <a:p>
            <a:pPr algn="l"/>
            <a:endParaRPr lang="ml-I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നന്മയിന്‍ വാഗ്ദത്തം തന്നെ എന്നാശയില്‍ സ്തൈര്യം</a:t>
            </a:r>
          </a:p>
          <a:p>
            <a:pPr algn="l"/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എന്‍ ഓഹരിയും ക്ഷേമവും ജീവിതാന്ത്യം വരെ</a:t>
            </a:r>
          </a:p>
          <a:p>
            <a:pPr algn="l"/>
            <a:endParaRPr lang="ml-I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മര്‍ത്യമാം ദേഹ ചൈതന്യം നിശ്ചലമാകുമ്പോള്‍</a:t>
            </a:r>
          </a:p>
          <a:p>
            <a:pPr algn="l"/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മറക്കുള്ളില്‍ പ്രാപിക്കും ഞാന്‍ ശാന്തി ആനന്ദവും.</a:t>
            </a:r>
          </a:p>
          <a:p>
            <a:pPr algn="l"/>
            <a:endParaRPr lang="ml-I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*മഞ്ഞു പോല്‍ മാറും ഭൂമിയും സൂര്യ ശോഭ മങ്ങും</a:t>
            </a:r>
          </a:p>
          <a:p>
            <a:pPr algn="l"/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എന്നെ വിളിച്ച ദൈവമോ എന്നേക്കും എന്‍ സ്വന്തം</a:t>
            </a:r>
          </a:p>
          <a:p>
            <a:pPr algn="l"/>
            <a:endParaRPr lang="ml-I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വാഴ്ത്തീടും നിത്യതയോളം നിസ്തുല്ല്യ കൃപയെ</a:t>
            </a:r>
          </a:p>
          <a:p>
            <a:pPr algn="l"/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ആഴമാം സ്നേഹം ആശ്ചര്യം ആദി അനാദിയേ</a:t>
            </a:r>
            <a:endParaRPr lang="en-US" sz="1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</TotalTime>
  <Words>77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ആശ്ചര്യ കൃപ ഇമ്പമേ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ആശ്ചര്യ കൃപ ഇമ്പമേ</dc:title>
  <dc:creator>mary</dc:creator>
  <cp:lastModifiedBy>mary</cp:lastModifiedBy>
  <cp:revision>2</cp:revision>
  <dcterms:created xsi:type="dcterms:W3CDTF">2021-01-07T16:46:28Z</dcterms:created>
  <dcterms:modified xsi:type="dcterms:W3CDTF">2021-01-08T22:31:41Z</dcterms:modified>
</cp:coreProperties>
</file>