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6271-AF27-4141-BDB7-194793DBFE11}" type="datetimeFigureOut">
              <a:rPr lang="en-US" smtClean="0"/>
              <a:pPr/>
              <a:t>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4366-0981-4FD3-A6E2-4DF335042B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வாரும் வான் இராஜன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00800" cy="50405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cap="small" dirty="0" smtClean="0"/>
              <a:t>வாரும் </a:t>
            </a:r>
            <a:r>
              <a:rPr lang="ta-IN" b="1" cap="small" dirty="0"/>
              <a:t>வான் இராஜனே</a:t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7560840" cy="5256584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வாரும் வான்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இராஜனே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தாரும் நாவிலே, போற்றிடவே,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 எம்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தந்தையே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வெற்றியின்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வேந்தரே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வந்தெம்மை ஆளுமே சதாகாலம்.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வார்த் தையின் மாம்சமே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பட்டயம்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கொண்டுமே,ஜெபம் கேளும்,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வார்த்தை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வென்றிடும்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தூயாவி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ஜீவனே நீர்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வந்தெம்மீதிலே இரங்கிடும்.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தேற்றரவாளரே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தெய்வீக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சாட்சியே,இவ்வேளையில்,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வல்லமை தேவன் நீர்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நெஞ்சம் ஆளுமே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விட்டகலாதிரும் உம் ஆவியால்.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மூவரில் ஒன்றாம் நீர்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மகிமை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மாட்சியும், என்றென்றுமே,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மகா மேன்மையே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யாம்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காண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கேட்க்கிறோம்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எக்காலமும் அன்பாய்த்தொழ. ஆமேன்.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வாரும் வான் இராஜனே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வாரும் வான் இராஜனே </dc:title>
  <dc:creator>mary</dc:creator>
  <cp:lastModifiedBy>mary</cp:lastModifiedBy>
  <cp:revision>5</cp:revision>
  <dcterms:created xsi:type="dcterms:W3CDTF">2021-01-15T19:21:19Z</dcterms:created>
  <dcterms:modified xsi:type="dcterms:W3CDTF">2021-01-16T17:41:26Z</dcterms:modified>
</cp:coreProperties>
</file>