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EDC65-F33E-42D9-9B78-0E18C49BC911}" type="datetimeFigureOut">
              <a:rPr lang="en-US" smtClean="0"/>
              <a:pPr/>
              <a:t>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AFE18-D71B-487D-9B8E-FBCB333EDE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EDC65-F33E-42D9-9B78-0E18C49BC911}" type="datetimeFigureOut">
              <a:rPr lang="en-US" smtClean="0"/>
              <a:pPr/>
              <a:t>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AFE18-D71B-487D-9B8E-FBCB333EDE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EDC65-F33E-42D9-9B78-0E18C49BC911}" type="datetimeFigureOut">
              <a:rPr lang="en-US" smtClean="0"/>
              <a:pPr/>
              <a:t>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AFE18-D71B-487D-9B8E-FBCB333EDE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EDC65-F33E-42D9-9B78-0E18C49BC911}" type="datetimeFigureOut">
              <a:rPr lang="en-US" smtClean="0"/>
              <a:pPr/>
              <a:t>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AFE18-D71B-487D-9B8E-FBCB333EDE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EDC65-F33E-42D9-9B78-0E18C49BC911}" type="datetimeFigureOut">
              <a:rPr lang="en-US" smtClean="0"/>
              <a:pPr/>
              <a:t>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AFE18-D71B-487D-9B8E-FBCB333EDE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EDC65-F33E-42D9-9B78-0E18C49BC911}" type="datetimeFigureOut">
              <a:rPr lang="en-US" smtClean="0"/>
              <a:pPr/>
              <a:t>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AFE18-D71B-487D-9B8E-FBCB333EDE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EDC65-F33E-42D9-9B78-0E18C49BC911}" type="datetimeFigureOut">
              <a:rPr lang="en-US" smtClean="0"/>
              <a:pPr/>
              <a:t>1/9/2021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AFE18-D71B-487D-9B8E-FBCB333EDE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EDC65-F33E-42D9-9B78-0E18C49BC911}" type="datetimeFigureOut">
              <a:rPr lang="en-US" smtClean="0"/>
              <a:pPr/>
              <a:t>1/9/2021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AFE18-D71B-487D-9B8E-FBCB333EDE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EDC65-F33E-42D9-9B78-0E18C49BC911}" type="datetimeFigureOut">
              <a:rPr lang="en-US" smtClean="0"/>
              <a:pPr/>
              <a:t>1/9/2021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AFE18-D71B-487D-9B8E-FBCB333EDE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EDC65-F33E-42D9-9B78-0E18C49BC911}" type="datetimeFigureOut">
              <a:rPr lang="en-US" smtClean="0"/>
              <a:pPr/>
              <a:t>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AFE18-D71B-487D-9B8E-FBCB333EDE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EDC65-F33E-42D9-9B78-0E18C49BC911}" type="datetimeFigureOut">
              <a:rPr lang="en-US" smtClean="0"/>
              <a:pPr/>
              <a:t>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AFE18-D71B-487D-9B8E-FBCB333EDE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7EDC65-F33E-42D9-9B78-0E18C49BC911}" type="datetimeFigureOut">
              <a:rPr lang="en-US" smtClean="0"/>
              <a:pPr/>
              <a:t>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0AFE18-D71B-487D-9B8E-FBCB333EDE0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mazing Grace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ആശ്ചര്യ കൃപ ഇമ്പമ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61785"/>
            <a:ext cx="4392488" cy="404663"/>
          </a:xfrm>
        </p:spPr>
        <p:txBody>
          <a:bodyPr>
            <a:normAutofit fontScale="90000"/>
          </a:bodyPr>
          <a:lstStyle/>
          <a:p>
            <a:r>
              <a:rPr lang="ta-IN" b="1" dirty="0" smtClean="0"/>
              <a:t>மகா அற்புதம்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548680"/>
            <a:ext cx="4968552" cy="6192688"/>
          </a:xfrm>
        </p:spPr>
        <p:txBody>
          <a:bodyPr>
            <a:noAutofit/>
          </a:bodyPr>
          <a:lstStyle/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மகா அற்புதம்,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மா பாவியாம் என்னை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மீட்ட உம் அன்பு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தொலைந்தலைந்தேனே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என்னை கண்டீரே, கண்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காணேனிப்போ காண்கிறேன்.</a:t>
            </a:r>
          </a:p>
          <a:p>
            <a:pPr algn="l"/>
            <a:endParaRPr lang="ta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உம் கிருபையினால்,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நான் நடுங்கி,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உம் தயவால் மீண்டேன்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உம் காருண்யம்தான்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 ஆஸ்தியாம்,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நான் நம்பினவேளை முதல்.</a:t>
            </a:r>
          </a:p>
          <a:p>
            <a:pPr algn="l"/>
            <a:endParaRPr lang="ta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 வாழ்வில்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நான் கடந்தது,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துன்பம் மா வேதனை,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உம் வல்லமை,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இம்மட்டுமே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வழி நடத்திற்றே.</a:t>
            </a:r>
          </a:p>
          <a:p>
            <a:pPr algn="l"/>
            <a:endParaRPr lang="ta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 தேவன்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எனக்காய்த்தந்த,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தம் வாக்குதத்தம் </a:t>
            </a:r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உண்மை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வர் </a:t>
            </a:r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என்னை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தற்காப்பாரே,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வாழ் நாள் முழுதுமே.</a:t>
            </a:r>
          </a:p>
          <a:p>
            <a:pPr algn="l"/>
            <a:endParaRPr lang="ta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 மாம்சமும்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 துடிப்பும்,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நின்று நான் சாகையில்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என்னுள்ளில் அவர்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தந்ததே, இன்ப சமாதானமே.</a:t>
            </a:r>
          </a:p>
          <a:p>
            <a:pPr algn="l"/>
            <a:endParaRPr lang="ta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பனி போலவே,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இவ்வுலகம்,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சூர்யனும் தோன்றாதே,நம் தேவன் இன்றும்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என்றும் உண்டங்கே,இருப்பார் நம்முடன்.</a:t>
            </a:r>
          </a:p>
          <a:p>
            <a:pPr algn="l"/>
            <a:endParaRPr lang="ta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அங்கே நாம் என்றும்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வாழ்வோம் நித்யம்,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பிரகாசமாய் தோன்றி,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என்றென்றும் நாம் அவர்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துதி பாடி போற்றி மகிழ்வோம்.</a:t>
            </a:r>
            <a:endParaRPr lang="en-US" sz="1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113</Words>
  <Application>Microsoft Office PowerPoint</Application>
  <PresentationFormat>On-screen Show (4:3)</PresentationFormat>
  <Paragraphs>28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மகா அற்புதம்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மகா அற்புதம்</dc:title>
  <dc:creator>mary</dc:creator>
  <cp:lastModifiedBy>mary</cp:lastModifiedBy>
  <cp:revision>8</cp:revision>
  <dcterms:created xsi:type="dcterms:W3CDTF">2021-01-07T16:47:32Z</dcterms:created>
  <dcterms:modified xsi:type="dcterms:W3CDTF">2021-01-09T15:12:28Z</dcterms:modified>
</cp:coreProperties>
</file>