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FDD3C-9D25-48C2-8E24-824DF64C3202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E288-C20E-4C88-9A94-13A577C3D4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FDD3C-9D25-48C2-8E24-824DF64C3202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E288-C20E-4C88-9A94-13A577C3D4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FDD3C-9D25-48C2-8E24-824DF64C3202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E288-C20E-4C88-9A94-13A577C3D4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FDD3C-9D25-48C2-8E24-824DF64C3202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E288-C20E-4C88-9A94-13A577C3D4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FDD3C-9D25-48C2-8E24-824DF64C3202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E288-C20E-4C88-9A94-13A577C3D4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FDD3C-9D25-48C2-8E24-824DF64C3202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E288-C20E-4C88-9A94-13A577C3D4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FDD3C-9D25-48C2-8E24-824DF64C3202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E288-C20E-4C88-9A94-13A577C3D4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FDD3C-9D25-48C2-8E24-824DF64C3202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E288-C20E-4C88-9A94-13A577C3D4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FDD3C-9D25-48C2-8E24-824DF64C3202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E288-C20E-4C88-9A94-13A577C3D4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FDD3C-9D25-48C2-8E24-824DF64C3202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E288-C20E-4C88-9A94-13A577C3D4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FDD3C-9D25-48C2-8E24-824DF64C3202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E288-C20E-4C88-9A94-13A577C3D4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FDD3C-9D25-48C2-8E24-824DF64C3202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BE288-C20E-4C88-9A94-13A577C3D40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tand up stand up for Jesus.jpg"/>
          <p:cNvPicPr>
            <a:picLocks noChangeAspect="1"/>
          </p:cNvPicPr>
          <p:nvPr userDrawn="1"/>
        </p:nvPicPr>
        <p:blipFill>
          <a:blip r:embed="rId14" cstate="print">
            <a:lum bright="5000"/>
          </a:blip>
          <a:stretch>
            <a:fillRect/>
          </a:stretch>
        </p:blipFill>
        <p:spPr>
          <a:xfrm>
            <a:off x="2164065" y="914400"/>
            <a:ext cx="6979935" cy="5562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நல் மீட்பர் பட்சம் நில்லும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260648"/>
            <a:ext cx="6264696" cy="404663"/>
          </a:xfrm>
        </p:spPr>
        <p:txBody>
          <a:bodyPr>
            <a:normAutofit fontScale="90000"/>
          </a:bodyPr>
          <a:lstStyle/>
          <a:p>
            <a:r>
              <a:rPr lang="ta-IN" sz="3600" b="1" dirty="0" smtClean="0"/>
              <a:t>நல் மீட்பர் பட்சம் நில்லும்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980728"/>
            <a:ext cx="5472608" cy="5472608"/>
          </a:xfrm>
        </p:spPr>
        <p:txBody>
          <a:bodyPr>
            <a:noAutofit/>
          </a:bodyPr>
          <a:lstStyle/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நல் மீட்பர் பட்சம் நில்லும்! ரட்சணிய வீரரே!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ராஜாவின் கொடியேற்றி போராட்டம் செய்யுமே!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சேனாதிபதி இயேசு மாற்றாரை மேற்கொள்வார்;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பின் வெற்றி கிரீடம் சூடி செங்கோலும் ஓச்சுவார்.</a:t>
            </a: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நல் மீட்பர் பட்சம் நில்லும்! எக்காளம் ஊதுங்கால்,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போர்க்கோலத்தோடு சென்று மெய் விசுவாசத்தால்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அஞ்சாமல் ஆண்மையோடே போராடி வாருமேன்;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பிசாசின் திரள்சேனை நீர் வீழ்த்தி வெல்லுமேன்.</a:t>
            </a: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நல் மீட்பர் பட்சம் நில்லும்! எவ்வீர சூரமும்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நம்பாமல், திவ்விய சக்தி பெற்றே பிரயோகியும்;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சர்வாயுதத்தை ஈயும் கர்த்தாவை சாருவீர்;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எம்மோசமும் பாராமல் முன் தண்டில் செல்லுவீர்.</a:t>
            </a: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நல் மீட்பர் பட்சம் நில்லும்! போராட்டம் ஓயுமே;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வெம்போரின் கோஷ்டம், வெற்றி பாட்டாக மாறுமே;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மேற்கொள்ளும் வீரர் ஜீவ பொற் கிரீடம் சூடுவார்;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விண் லோக நாதரோடே வீற்றரசாளுவார்.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112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நல் மீட்பர் பட்சம் நில்லும்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நல் மீட்பர் பட்சம் நில்லும்</dc:title>
  <dc:creator>mary</dc:creator>
  <cp:lastModifiedBy>mary</cp:lastModifiedBy>
  <cp:revision>6</cp:revision>
  <dcterms:created xsi:type="dcterms:W3CDTF">2021-01-05T19:37:18Z</dcterms:created>
  <dcterms:modified xsi:type="dcterms:W3CDTF">2021-01-06T18:11:14Z</dcterms:modified>
</cp:coreProperties>
</file>