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C58D-78F7-49C7-A464-57DC8627BD8A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4CC1-DAAE-4080-83D7-D6C56669D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C58D-78F7-49C7-A464-57DC8627BD8A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4CC1-DAAE-4080-83D7-D6C56669D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C58D-78F7-49C7-A464-57DC8627BD8A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4CC1-DAAE-4080-83D7-D6C56669D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C58D-78F7-49C7-A464-57DC8627BD8A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4CC1-DAAE-4080-83D7-D6C56669D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C58D-78F7-49C7-A464-57DC8627BD8A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4CC1-DAAE-4080-83D7-D6C56669D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C58D-78F7-49C7-A464-57DC8627BD8A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4CC1-DAAE-4080-83D7-D6C56669D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C58D-78F7-49C7-A464-57DC8627BD8A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4CC1-DAAE-4080-83D7-D6C56669D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C58D-78F7-49C7-A464-57DC8627BD8A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4CC1-DAAE-4080-83D7-D6C56669D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C58D-78F7-49C7-A464-57DC8627BD8A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4CC1-DAAE-4080-83D7-D6C56669D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C58D-78F7-49C7-A464-57DC8627BD8A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4CC1-DAAE-4080-83D7-D6C56669D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C58D-78F7-49C7-A464-57DC8627BD8A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4CC1-DAAE-4080-83D7-D6C56669D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FC58D-78F7-49C7-A464-57DC8627BD8A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84CC1-DAAE-4080-83D7-D6C56669D1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சிலுவையினண்டையில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128792" cy="434479"/>
          </a:xfrm>
        </p:spPr>
        <p:txBody>
          <a:bodyPr>
            <a:normAutofit fontScale="90000"/>
          </a:bodyPr>
          <a:lstStyle/>
          <a:p>
            <a:r>
              <a:rPr lang="ta-IN" b="1" dirty="0" smtClean="0"/>
              <a:t>சிலுவையினண்டையில்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6984776" cy="5616624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வாஞ்சித்தோனாய் காத்து சிலுவையண்டையில்,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கற்பாறையின் நல் நிழலில் இச்சோர்ந்த பூமியில்,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வனாந்திரத்தில் ஓர் வாசமே வெம் கோடை காய்ச்சலில்,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ஓர் தாபரம் யாம் தங்கி ஓய சோர்ந்தபாதையில்.</a:t>
            </a:r>
          </a:p>
          <a:p>
            <a:pPr algn="l"/>
            <a:endParaRPr lang="ta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ஆனந்தமான நிழல் வந்தோர்க்கு இன்பமே,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 வீட்டின் நீதி திக்கற்றோரும் ஆனந்திக்க,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இவ்வாக்குத்தத்தம் தந்தாரே மா தூய வார்த்தையே,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இயேசுவின் சிலுவையே விண்ணேகும் வழியாம்.</a:t>
            </a:r>
          </a:p>
          <a:p>
            <a:pPr algn="l"/>
            <a:endParaRPr lang="ta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அப்பாலே அங்கே ஆழி மா இருள் சூழ்ந்துமே,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மரண குழி உண்டங்கே பாதாள அகலம்,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இதன் இடையே நிற்குதே நம் நேசர் சிலுவை,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தம் கைகள் விரித்தே நம் நித்ய வாழ்வின் பாதையாம்.</a:t>
            </a:r>
          </a:p>
          <a:p>
            <a:pPr algn="l"/>
            <a:endParaRPr lang="ta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கண்கள் காணுதே ஆம் எனக்காய் மாண்டதை,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வேதனையுடன் காண்கிறேன் அவர் துன்புற்றதை,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நொந்த உள்ளம் கொண்டே நான் கண்ணீரோடே நின்றே,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இவ்விந்தை அன்பும் பரிவும் என் பாத்ரமின்மையும்.</a:t>
            </a:r>
          </a:p>
          <a:p>
            <a:pPr algn="l"/>
            <a:endParaRPr lang="ta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இன்நிழலில் நானுமே ஆம் தஞ்சமாயினேன்,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வேரென்ன நான் வாஞ்சிப்பேனே அவர் பிரகாசமே,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ஆம் போதும் அது எனக்கு வேறொன்றும் வாஞ்சியேன்,</a:t>
            </a:r>
          </a:p>
          <a:p>
            <a:pPr algn="l"/>
            <a:r>
              <a:rPr lang="ta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பாவ தேகம் எந்தன் வெட்கம் மேன்மை சிலுவை.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129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சிலுவையினண்டையில்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சிலுவையினண்டையில்</dc:title>
  <dc:creator>mary</dc:creator>
  <cp:lastModifiedBy>mary</cp:lastModifiedBy>
  <cp:revision>5</cp:revision>
  <dcterms:created xsi:type="dcterms:W3CDTF">2021-01-01T22:10:07Z</dcterms:created>
  <dcterms:modified xsi:type="dcterms:W3CDTF">2021-01-01T23:58:19Z</dcterms:modified>
</cp:coreProperties>
</file>