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68" d="100"/>
          <a:sy n="68" d="100"/>
        </p:scale>
        <p:origin x="-1733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48086-8ACC-4DFD-B1F0-8EE8C58AAC89}" type="datetimeFigureOut">
              <a:rPr lang="en-US" smtClean="0"/>
              <a:pPr/>
              <a:t>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3D31-6633-4A0A-8715-D3CFB948FC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48086-8ACC-4DFD-B1F0-8EE8C58AAC89}" type="datetimeFigureOut">
              <a:rPr lang="en-US" smtClean="0"/>
              <a:pPr/>
              <a:t>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3D31-6633-4A0A-8715-D3CFB948FC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48086-8ACC-4DFD-B1F0-8EE8C58AAC89}" type="datetimeFigureOut">
              <a:rPr lang="en-US" smtClean="0"/>
              <a:pPr/>
              <a:t>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3D31-6633-4A0A-8715-D3CFB948FC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48086-8ACC-4DFD-B1F0-8EE8C58AAC89}" type="datetimeFigureOut">
              <a:rPr lang="en-US" smtClean="0"/>
              <a:pPr/>
              <a:t>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3D31-6633-4A0A-8715-D3CFB948FC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48086-8ACC-4DFD-B1F0-8EE8C58AAC89}" type="datetimeFigureOut">
              <a:rPr lang="en-US" smtClean="0"/>
              <a:pPr/>
              <a:t>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3D31-6633-4A0A-8715-D3CFB948FC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48086-8ACC-4DFD-B1F0-8EE8C58AAC89}" type="datetimeFigureOut">
              <a:rPr lang="en-US" smtClean="0"/>
              <a:pPr/>
              <a:t>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3D31-6633-4A0A-8715-D3CFB948FC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48086-8ACC-4DFD-B1F0-8EE8C58AAC89}" type="datetimeFigureOut">
              <a:rPr lang="en-US" smtClean="0"/>
              <a:pPr/>
              <a:t>1/23/2021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3D31-6633-4A0A-8715-D3CFB948FC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48086-8ACC-4DFD-B1F0-8EE8C58AAC89}" type="datetimeFigureOut">
              <a:rPr lang="en-US" smtClean="0"/>
              <a:pPr/>
              <a:t>1/23/2021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3D31-6633-4A0A-8715-D3CFB948FC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48086-8ACC-4DFD-B1F0-8EE8C58AAC89}" type="datetimeFigureOut">
              <a:rPr lang="en-US" smtClean="0"/>
              <a:pPr/>
              <a:t>1/23/2021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3D31-6633-4A0A-8715-D3CFB948FC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48086-8ACC-4DFD-B1F0-8EE8C58AAC89}" type="datetimeFigureOut">
              <a:rPr lang="en-US" smtClean="0"/>
              <a:pPr/>
              <a:t>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3D31-6633-4A0A-8715-D3CFB948FC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48086-8ACC-4DFD-B1F0-8EE8C58AAC89}" type="datetimeFigureOut">
              <a:rPr lang="en-US" smtClean="0"/>
              <a:pPr/>
              <a:t>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3D31-6633-4A0A-8715-D3CFB948FC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448086-8ACC-4DFD-B1F0-8EE8C58AAC89}" type="datetimeFigureOut">
              <a:rPr lang="en-US" smtClean="0"/>
              <a:pPr/>
              <a:t>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AC3D31-6633-4A0A-8715-D3CFB948FC9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ork, For The Night Is Coming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கர்த்தரின் வேலை செய்வீர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476672"/>
            <a:ext cx="8136904" cy="404664"/>
          </a:xfrm>
        </p:spPr>
        <p:txBody>
          <a:bodyPr>
            <a:normAutofit fontScale="90000"/>
          </a:bodyPr>
          <a:lstStyle/>
          <a:p>
            <a:r>
              <a:rPr lang="ta-IN" b="1" dirty="0">
                <a:solidFill>
                  <a:schemeClr val="bg1"/>
                </a:solidFill>
              </a:rPr>
              <a:t>கர்த்தரின்</a:t>
            </a:r>
            <a:r>
              <a:rPr lang="ta-IN" b="1" dirty="0"/>
              <a:t> </a:t>
            </a:r>
            <a:r>
              <a:rPr lang="ta-IN" b="1" dirty="0">
                <a:solidFill>
                  <a:schemeClr val="bg1"/>
                </a:solidFill>
              </a:rPr>
              <a:t>வேலை செய்வீர்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412776"/>
            <a:ext cx="8496944" cy="4608512"/>
          </a:xfrm>
        </p:spPr>
        <p:txBody>
          <a:bodyPr numCol="2">
            <a:noAutofit/>
          </a:bodyPr>
          <a:lstStyle/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1. கர்த்தரின் வேலை செய்வீர்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விடியற் காலத்தில்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வைகறை சுகமான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நல்ல நேரத்தில்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சூரியன் வானில் ஏறி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கிரணம் வீசவும்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ராத்திரி மா சமீபம்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வேலை ஓய்ந்திடும்.</a:t>
            </a:r>
          </a:p>
          <a:p>
            <a:pPr algn="l"/>
            <a:endParaRPr lang="ta-IN" sz="1400" b="1" dirty="0" smtClean="0">
              <a:solidFill>
                <a:schemeClr val="bg1"/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2. கர்த்தரின் வேலை செய்வீர்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உஷ்ண வேளையும்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வெயிலும் எரித்தாலும்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ஒளியாதிரும்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ஊழியம் செய்து வாரும்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இடைவிடாமலும்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ராத்திரி மா சமீபம்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வேலை ஓய்ந்திடும்.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3</a:t>
            </a:r>
            <a:r>
              <a:rPr lang="ta-IN" sz="1400" b="1" dirty="0" smtClean="0">
                <a:solidFill>
                  <a:schemeClr val="bg1"/>
                </a:solidFill>
              </a:rPr>
              <a:t>. கர்த்தரின் வேலை செய்வீர்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பொழுது போகுமே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சிவந்த வானம் பாரும்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ஒளி நீங்குமே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சத்திய காலமாகி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இருள் உண்டாகவும்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ராத்திரி மா சமீபம்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வேலை ஓய்ந்திடும்.</a:t>
            </a:r>
            <a:br>
              <a:rPr lang="ta-IN" sz="1400" b="1" dirty="0" smtClean="0">
                <a:solidFill>
                  <a:schemeClr val="bg1"/>
                </a:solidFill>
              </a:rPr>
            </a:br>
            <a:endParaRPr lang="en-US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67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கர்த்தரின் வேலை செய்வீர்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Kartharin velai seiveer</dc:title>
  <dc:creator>mary</dc:creator>
  <cp:lastModifiedBy>mary</cp:lastModifiedBy>
  <cp:revision>5</cp:revision>
  <dcterms:created xsi:type="dcterms:W3CDTF">2021-01-23T15:21:54Z</dcterms:created>
  <dcterms:modified xsi:type="dcterms:W3CDTF">2021-01-23T18:07:16Z</dcterms:modified>
</cp:coreProperties>
</file>